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omments/comment1.xml" ContentType="application/vnd.openxmlformats-officedocument.presentationml.comment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media/image37.jpg" ContentType="image/png"/>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media/image39.jpg" ContentType="image/png"/>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56"/>
  </p:notesMasterIdLst>
  <p:sldIdLst>
    <p:sldId id="256" r:id="rId2"/>
    <p:sldId id="258" r:id="rId3"/>
    <p:sldId id="257" r:id="rId4"/>
    <p:sldId id="259" r:id="rId5"/>
    <p:sldId id="261" r:id="rId6"/>
    <p:sldId id="260"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 id="286" r:id="rId31"/>
    <p:sldId id="315" r:id="rId32"/>
    <p:sldId id="287" r:id="rId33"/>
    <p:sldId id="318" r:id="rId34"/>
    <p:sldId id="288" r:id="rId35"/>
    <p:sldId id="289" r:id="rId36"/>
    <p:sldId id="290" r:id="rId37"/>
    <p:sldId id="312" r:id="rId38"/>
    <p:sldId id="313" r:id="rId39"/>
    <p:sldId id="314" r:id="rId40"/>
    <p:sldId id="316" r:id="rId41"/>
    <p:sldId id="291" r:id="rId42"/>
    <p:sldId id="292" r:id="rId43"/>
    <p:sldId id="293" r:id="rId44"/>
    <p:sldId id="317" r:id="rId45"/>
    <p:sldId id="294" r:id="rId46"/>
    <p:sldId id="295" r:id="rId47"/>
    <p:sldId id="296" r:id="rId48"/>
    <p:sldId id="306" r:id="rId49"/>
    <p:sldId id="298" r:id="rId50"/>
    <p:sldId id="299" r:id="rId51"/>
    <p:sldId id="300" r:id="rId52"/>
    <p:sldId id="301" r:id="rId53"/>
    <p:sldId id="309" r:id="rId54"/>
    <p:sldId id="31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l Uhrinek" initials="MU" lastIdx="2" clrIdx="0">
    <p:extLst>
      <p:ext uri="{19B8F6BF-5375-455C-9EA6-DF929625EA0E}">
        <p15:presenceInfo xmlns:p15="http://schemas.microsoft.com/office/powerpoint/2012/main" userId="33b72441b00041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3110146187527036"/>
          <c:y val="0.29415982746268038"/>
          <c:w val="0.86200915483280749"/>
          <c:h val="0.28343017821869559"/>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2347-402D-B6CC-2FA9FD1BE7E6}"/>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2347-402D-B6CC-2FA9FD1BE7E6}"/>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2347-402D-B6CC-2FA9FD1BE7E6}"/>
            </c:ext>
          </c:extLst>
        </c:ser>
        <c:dLbls>
          <c:showLegendKey val="0"/>
          <c:showVal val="0"/>
          <c:showCatName val="0"/>
          <c:showSerName val="0"/>
          <c:showPercent val="0"/>
          <c:showBubbleSize val="0"/>
        </c:dLbls>
        <c:smooth val="0"/>
        <c:axId val="652082720"/>
        <c:axId val="652078128"/>
      </c:lineChart>
      <c:catAx>
        <c:axId val="652082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2078128"/>
        <c:crosses val="autoZero"/>
        <c:auto val="1"/>
        <c:lblAlgn val="ctr"/>
        <c:lblOffset val="100"/>
        <c:noMultiLvlLbl val="0"/>
      </c:catAx>
      <c:valAx>
        <c:axId val="652078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20827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3A4F-487B-B824-FA54BDB1A505}"/>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3A4F-487B-B824-FA54BDB1A505}"/>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3A4F-487B-B824-FA54BDB1A505}"/>
            </c:ext>
          </c:extLst>
        </c:ser>
        <c:dLbls>
          <c:showLegendKey val="0"/>
          <c:showVal val="0"/>
          <c:showCatName val="0"/>
          <c:showSerName val="0"/>
          <c:showPercent val="0"/>
          <c:showBubbleSize val="0"/>
        </c:dLbls>
        <c:gapWidth val="150"/>
        <c:overlap val="100"/>
        <c:axId val="217275432"/>
        <c:axId val="217270840"/>
      </c:barChart>
      <c:catAx>
        <c:axId val="217275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7270840"/>
        <c:crosses val="autoZero"/>
        <c:auto val="1"/>
        <c:lblAlgn val="ctr"/>
        <c:lblOffset val="100"/>
        <c:noMultiLvlLbl val="0"/>
      </c:catAx>
      <c:valAx>
        <c:axId val="2172708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17275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2-11-16T16:35:35.522" idx="1">
    <p:pos x="417" y="1060"/>
    <p:text/>
    <p:extLst>
      <p:ext uri="{C676402C-5697-4E1C-873F-D02D1690AC5C}">
        <p15:threadingInfo xmlns:p15="http://schemas.microsoft.com/office/powerpoint/2012/main" timeZoneBias="-480"/>
      </p:ext>
    </p:extLst>
  </p:cm>
</p:cmLst>
</file>

<file path=ppt/diagrams/_rels/data78.xml.rels><?xml version="1.0" encoding="UTF-8" standalone="yes"?>
<Relationships xmlns="http://schemas.openxmlformats.org/package/2006/relationships"><Relationship Id="rId3" Type="http://schemas.openxmlformats.org/officeDocument/2006/relationships/hyperlink" Target="https://www.mongodb.com/industries/healthcare" TargetMode="External"/><Relationship Id="rId2" Type="http://schemas.openxmlformats.org/officeDocument/2006/relationships/hyperlink" Target="https://www.mongodb.com/industries/financial-services" TargetMode="External"/><Relationship Id="rId1" Type="http://schemas.openxmlformats.org/officeDocument/2006/relationships/hyperlink" Target="https://learnsql.com/course/sql-queries" TargetMode="External"/><Relationship Id="rId5" Type="http://schemas.openxmlformats.org/officeDocument/2006/relationships/hyperlink" Target="https://learnsql.com/track/sql-from-a-to-z-in-ms-sql-server" TargetMode="External"/><Relationship Id="rId4" Type="http://schemas.openxmlformats.org/officeDocument/2006/relationships/hyperlink" Target="https://www.mongodb.com/basics/transactions" TargetMode="External"/></Relationships>
</file>

<file path=ppt/diagrams/_rels/drawing78.xml.rels><?xml version="1.0" encoding="UTF-8" standalone="yes"?>
<Relationships xmlns="http://schemas.openxmlformats.org/package/2006/relationships"><Relationship Id="rId3" Type="http://schemas.openxmlformats.org/officeDocument/2006/relationships/hyperlink" Target="https://www.mongodb.com/industries/healthcare" TargetMode="External"/><Relationship Id="rId2" Type="http://schemas.openxmlformats.org/officeDocument/2006/relationships/hyperlink" Target="https://www.mongodb.com/industries/financial-services" TargetMode="External"/><Relationship Id="rId1" Type="http://schemas.openxmlformats.org/officeDocument/2006/relationships/hyperlink" Target="https://learnsql.com/course/sql-queries" TargetMode="External"/><Relationship Id="rId5" Type="http://schemas.openxmlformats.org/officeDocument/2006/relationships/hyperlink" Target="https://learnsql.com/track/sql-from-a-to-z-in-ms-sql-server" TargetMode="External"/><Relationship Id="rId4" Type="http://schemas.openxmlformats.org/officeDocument/2006/relationships/hyperlink" Target="https://www.mongodb.com/basics/transactions" TargetMode="Externa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216C7C-4331-4D6D-B689-9351EA8DB999}" type="doc">
      <dgm:prSet loTypeId="urn:microsoft.com/office/officeart/2005/8/layout/vList2" loCatId="list" qsTypeId="urn:microsoft.com/office/officeart/2005/8/quickstyle/simple3" qsCatId="simple" csTypeId="urn:microsoft.com/office/officeart/2005/8/colors/accent0_1" csCatId="mainScheme" phldr="1"/>
      <dgm:spPr/>
      <dgm:t>
        <a:bodyPr/>
        <a:lstStyle/>
        <a:p>
          <a:endParaRPr lang="en-US"/>
        </a:p>
      </dgm:t>
    </dgm:pt>
    <dgm:pt modelId="{C11E013D-52FD-47DC-A99F-D970C31BC19C}">
      <dgm:prSet/>
      <dgm:spPr/>
      <dgm:t>
        <a:bodyPr/>
        <a:lstStyle/>
        <a:p>
          <a:pPr algn="ctr"/>
          <a:r>
            <a:rPr lang="en-US" b="1" dirty="0"/>
            <a:t>Data Science &amp; SPACEX </a:t>
          </a:r>
        </a:p>
      </dgm:t>
    </dgm:pt>
    <dgm:pt modelId="{A4524CF8-7A9B-4B74-8C5C-2DDA2F467790}" type="parTrans" cxnId="{F8747CCF-FE64-462A-8547-547608F1E645}">
      <dgm:prSet/>
      <dgm:spPr/>
      <dgm:t>
        <a:bodyPr/>
        <a:lstStyle/>
        <a:p>
          <a:pPr algn="ctr"/>
          <a:endParaRPr lang="en-US" b="1"/>
        </a:p>
      </dgm:t>
    </dgm:pt>
    <dgm:pt modelId="{A34C795E-4FE1-46AF-8C30-644222C22B95}" type="sibTrans" cxnId="{F8747CCF-FE64-462A-8547-547608F1E645}">
      <dgm:prSet/>
      <dgm:spPr/>
      <dgm:t>
        <a:bodyPr/>
        <a:lstStyle/>
        <a:p>
          <a:pPr algn="ctr"/>
          <a:endParaRPr lang="en-US" b="1"/>
        </a:p>
      </dgm:t>
    </dgm:pt>
    <dgm:pt modelId="{6EE82342-44AF-402C-8515-82C189AB900F}" type="pres">
      <dgm:prSet presAssocID="{87216C7C-4331-4D6D-B689-9351EA8DB999}" presName="linear" presStyleCnt="0">
        <dgm:presLayoutVars>
          <dgm:animLvl val="lvl"/>
          <dgm:resizeHandles val="exact"/>
        </dgm:presLayoutVars>
      </dgm:prSet>
      <dgm:spPr/>
    </dgm:pt>
    <dgm:pt modelId="{95E01E7B-B0AC-4BB6-B08B-04F769D22970}" type="pres">
      <dgm:prSet presAssocID="{C11E013D-52FD-47DC-A99F-D970C31BC19C}" presName="parentText" presStyleLbl="node1" presStyleIdx="0" presStyleCnt="1" custLinFactY="51694" custLinFactNeighborX="-3540" custLinFactNeighborY="100000">
        <dgm:presLayoutVars>
          <dgm:chMax val="0"/>
          <dgm:bulletEnabled val="1"/>
        </dgm:presLayoutVars>
      </dgm:prSet>
      <dgm:spPr/>
    </dgm:pt>
  </dgm:ptLst>
  <dgm:cxnLst>
    <dgm:cxn modelId="{1787666A-A99E-4A1F-8047-50600387EC24}" type="presOf" srcId="{87216C7C-4331-4D6D-B689-9351EA8DB999}" destId="{6EE82342-44AF-402C-8515-82C189AB900F}" srcOrd="0" destOrd="0" presId="urn:microsoft.com/office/officeart/2005/8/layout/vList2"/>
    <dgm:cxn modelId="{F8747CCF-FE64-462A-8547-547608F1E645}" srcId="{87216C7C-4331-4D6D-B689-9351EA8DB999}" destId="{C11E013D-52FD-47DC-A99F-D970C31BC19C}" srcOrd="0" destOrd="0" parTransId="{A4524CF8-7A9B-4B74-8C5C-2DDA2F467790}" sibTransId="{A34C795E-4FE1-46AF-8C30-644222C22B95}"/>
    <dgm:cxn modelId="{FAA1EEEC-DCD3-49B2-9B04-1C05F744BFAC}" type="presOf" srcId="{C11E013D-52FD-47DC-A99F-D970C31BC19C}" destId="{95E01E7B-B0AC-4BB6-B08B-04F769D22970}" srcOrd="0" destOrd="0" presId="urn:microsoft.com/office/officeart/2005/8/layout/vList2"/>
    <dgm:cxn modelId="{A6BD92AB-F452-44A2-8F9D-1655CF9C49A3}" type="presParOf" srcId="{6EE82342-44AF-402C-8515-82C189AB900F}" destId="{95E01E7B-B0AC-4BB6-B08B-04F769D22970}"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24AF42E-B0E2-45D4-969E-B32DDF21FEF7}" type="doc">
      <dgm:prSet loTypeId="urn:microsoft.com/office/officeart/2005/8/layout/chevron2" loCatId="process" qsTypeId="urn:microsoft.com/office/officeart/2005/8/quickstyle/simple5" qsCatId="simple" csTypeId="urn:microsoft.com/office/officeart/2005/8/colors/accent0_2" csCatId="mainScheme" phldr="1"/>
      <dgm:spPr/>
      <dgm:t>
        <a:bodyPr/>
        <a:lstStyle/>
        <a:p>
          <a:endParaRPr lang="en-US"/>
        </a:p>
      </dgm:t>
    </dgm:pt>
    <dgm:pt modelId="{E0CE4556-7730-406F-BD9D-8EEE8A7C21CB}">
      <dgm:prSet phldrT="[Text]"/>
      <dgm:spPr/>
      <dgm:t>
        <a:bodyPr/>
        <a:lstStyle/>
        <a:p>
          <a:r>
            <a:rPr lang="en-US" dirty="0"/>
            <a:t>Phase 1</a:t>
          </a:r>
        </a:p>
      </dgm:t>
    </dgm:pt>
    <dgm:pt modelId="{B45FB235-0702-49E6-9659-FDAB03142DB6}" type="parTrans" cxnId="{9FA31503-C854-4087-B7DA-8675B527B840}">
      <dgm:prSet/>
      <dgm:spPr/>
      <dgm:t>
        <a:bodyPr/>
        <a:lstStyle/>
        <a:p>
          <a:endParaRPr lang="en-US"/>
        </a:p>
      </dgm:t>
    </dgm:pt>
    <dgm:pt modelId="{1B543656-8B6B-4EC0-9758-4A98C3F3F504}" type="sibTrans" cxnId="{9FA31503-C854-4087-B7DA-8675B527B840}">
      <dgm:prSet/>
      <dgm:spPr/>
      <dgm:t>
        <a:bodyPr/>
        <a:lstStyle/>
        <a:p>
          <a:endParaRPr lang="en-US"/>
        </a:p>
      </dgm:t>
    </dgm:pt>
    <dgm:pt modelId="{7298680C-2774-484C-ACAA-E1AAE87A6301}">
      <dgm:prSet phldrT="[Text]"/>
      <dgm:spPr/>
      <dgm:t>
        <a:bodyPr/>
        <a:lstStyle/>
        <a:p>
          <a:r>
            <a:rPr lang="en-US" dirty="0"/>
            <a:t>Enter the URL of the page you want to analyze for this project </a:t>
          </a:r>
        </a:p>
      </dgm:t>
    </dgm:pt>
    <dgm:pt modelId="{077CCCFD-54CA-4850-BA08-EE3BE597CC95}" type="parTrans" cxnId="{FFF46C84-3BEA-47B9-9ADD-C38ED8663553}">
      <dgm:prSet/>
      <dgm:spPr/>
      <dgm:t>
        <a:bodyPr/>
        <a:lstStyle/>
        <a:p>
          <a:endParaRPr lang="en-US"/>
        </a:p>
      </dgm:t>
    </dgm:pt>
    <dgm:pt modelId="{3A5ABCE9-ABC0-4EB6-93A1-5DC5646F5E8E}" type="sibTrans" cxnId="{FFF46C84-3BEA-47B9-9ADD-C38ED8663553}">
      <dgm:prSet/>
      <dgm:spPr/>
      <dgm:t>
        <a:bodyPr/>
        <a:lstStyle/>
        <a:p>
          <a:endParaRPr lang="en-US"/>
        </a:p>
      </dgm:t>
    </dgm:pt>
    <dgm:pt modelId="{1B6D9013-0835-44E0-8F81-653B3F27B56F}">
      <dgm:prSet phldrT="[Text]"/>
      <dgm:spPr/>
      <dgm:t>
        <a:bodyPr/>
        <a:lstStyle/>
        <a:p>
          <a:r>
            <a:rPr lang="en-US" dirty="0"/>
            <a:t>Phase 2</a:t>
          </a:r>
        </a:p>
      </dgm:t>
    </dgm:pt>
    <dgm:pt modelId="{C05D71C1-8892-4BD5-9214-1E664CF16AB6}" type="parTrans" cxnId="{40DC9FD0-2031-44A3-B5B3-D63E8EE5932D}">
      <dgm:prSet/>
      <dgm:spPr/>
      <dgm:t>
        <a:bodyPr/>
        <a:lstStyle/>
        <a:p>
          <a:endParaRPr lang="en-US"/>
        </a:p>
      </dgm:t>
    </dgm:pt>
    <dgm:pt modelId="{DD48840E-4F68-4FE2-A7EA-2D20F8680819}" type="sibTrans" cxnId="{40DC9FD0-2031-44A3-B5B3-D63E8EE5932D}">
      <dgm:prSet/>
      <dgm:spPr/>
      <dgm:t>
        <a:bodyPr/>
        <a:lstStyle/>
        <a:p>
          <a:endParaRPr lang="en-US"/>
        </a:p>
      </dgm:t>
    </dgm:pt>
    <dgm:pt modelId="{D1C71A22-1070-4E93-ACED-C5118B321662}">
      <dgm:prSet phldrT="[Text]"/>
      <dgm:spPr/>
      <dgm:t>
        <a:bodyPr/>
        <a:lstStyle/>
        <a:p>
          <a:r>
            <a:rPr lang="en-US" dirty="0"/>
            <a:t>Request and parse the Space X launch data using GET request</a:t>
          </a:r>
        </a:p>
      </dgm:t>
    </dgm:pt>
    <dgm:pt modelId="{BD72EBB8-A6DA-4A63-947C-A5443C3BE077}" type="parTrans" cxnId="{042209B8-5B5D-4A49-A45A-0314EBF29AA5}">
      <dgm:prSet/>
      <dgm:spPr/>
      <dgm:t>
        <a:bodyPr/>
        <a:lstStyle/>
        <a:p>
          <a:endParaRPr lang="en-US"/>
        </a:p>
      </dgm:t>
    </dgm:pt>
    <dgm:pt modelId="{A23BAE3F-EEC2-4921-B4A1-B8866C23E42E}" type="sibTrans" cxnId="{042209B8-5B5D-4A49-A45A-0314EBF29AA5}">
      <dgm:prSet/>
      <dgm:spPr/>
      <dgm:t>
        <a:bodyPr/>
        <a:lstStyle/>
        <a:p>
          <a:endParaRPr lang="en-US"/>
        </a:p>
      </dgm:t>
    </dgm:pt>
    <dgm:pt modelId="{1DD246D4-D29D-439A-8A5B-BA309E1E9094}">
      <dgm:prSet phldrT="[Text]"/>
      <dgm:spPr/>
      <dgm:t>
        <a:bodyPr/>
        <a:lstStyle/>
        <a:p>
          <a:r>
            <a:rPr lang="en-US" dirty="0"/>
            <a:t>Phase 3</a:t>
          </a:r>
        </a:p>
      </dgm:t>
    </dgm:pt>
    <dgm:pt modelId="{ECC88A00-D547-49E9-A3BC-8BD3F5C0F9C7}" type="parTrans" cxnId="{7476B2FC-14B6-4D23-9892-F3A6188D5F05}">
      <dgm:prSet/>
      <dgm:spPr/>
      <dgm:t>
        <a:bodyPr/>
        <a:lstStyle/>
        <a:p>
          <a:endParaRPr lang="en-US"/>
        </a:p>
      </dgm:t>
    </dgm:pt>
    <dgm:pt modelId="{5DFDEB79-DE4D-48F8-A7D5-E7D67A38ABAF}" type="sibTrans" cxnId="{7476B2FC-14B6-4D23-9892-F3A6188D5F05}">
      <dgm:prSet/>
      <dgm:spPr/>
      <dgm:t>
        <a:bodyPr/>
        <a:lstStyle/>
        <a:p>
          <a:endParaRPr lang="en-US"/>
        </a:p>
      </dgm:t>
    </dgm:pt>
    <dgm:pt modelId="{75A7B06F-1BD4-42F4-A25E-6FFD71299F81}">
      <dgm:prSet phldrT="[Text]"/>
      <dgm:spPr/>
      <dgm:t>
        <a:bodyPr/>
        <a:lstStyle/>
        <a:p>
          <a:r>
            <a:rPr lang="en-US" dirty="0"/>
            <a:t>Phase 4</a:t>
          </a:r>
        </a:p>
      </dgm:t>
    </dgm:pt>
    <dgm:pt modelId="{7F74AF1C-5BDF-4838-A7AD-1D81EB7E45E0}" type="parTrans" cxnId="{130317CF-E813-4915-920A-5B04018DE9AD}">
      <dgm:prSet/>
      <dgm:spPr/>
      <dgm:t>
        <a:bodyPr/>
        <a:lstStyle/>
        <a:p>
          <a:endParaRPr lang="en-US"/>
        </a:p>
      </dgm:t>
    </dgm:pt>
    <dgm:pt modelId="{B2B5427B-5E04-421C-9D49-628760972EDC}" type="sibTrans" cxnId="{130317CF-E813-4915-920A-5B04018DE9AD}">
      <dgm:prSet/>
      <dgm:spPr/>
      <dgm:t>
        <a:bodyPr/>
        <a:lstStyle/>
        <a:p>
          <a:endParaRPr lang="en-US"/>
        </a:p>
      </dgm:t>
    </dgm:pt>
    <dgm:pt modelId="{C3737914-24D4-4B14-BF51-B24A9F2ABF8F}">
      <dgm:prSet phldrT="[Text]"/>
      <dgm:spPr/>
      <dgm:t>
        <a:bodyPr/>
        <a:lstStyle/>
        <a:p>
          <a:r>
            <a:rPr lang="en-US" dirty="0"/>
            <a:t>Now use the API again to get information about launches using IDs given for each launch</a:t>
          </a:r>
        </a:p>
      </dgm:t>
    </dgm:pt>
    <dgm:pt modelId="{B4B3D318-869A-46A4-8E8D-2AF871640A47}" type="parTrans" cxnId="{398B03CF-7B47-4A94-9AC8-432DEBD68605}">
      <dgm:prSet/>
      <dgm:spPr/>
      <dgm:t>
        <a:bodyPr/>
        <a:lstStyle/>
        <a:p>
          <a:endParaRPr lang="en-US"/>
        </a:p>
      </dgm:t>
    </dgm:pt>
    <dgm:pt modelId="{E81CD04D-9B53-4540-AA77-273905A1C249}" type="sibTrans" cxnId="{398B03CF-7B47-4A94-9AC8-432DEBD68605}">
      <dgm:prSet/>
      <dgm:spPr/>
      <dgm:t>
        <a:bodyPr/>
        <a:lstStyle/>
        <a:p>
          <a:endParaRPr lang="en-US"/>
        </a:p>
      </dgm:t>
    </dgm:pt>
    <dgm:pt modelId="{A34764CA-B550-4867-B293-7F3581FA2D37}">
      <dgm:prSet phldrT="[Text]"/>
      <dgm:spPr/>
      <dgm:t>
        <a:bodyPr/>
        <a:lstStyle/>
        <a:p>
          <a:r>
            <a:rPr lang="en-US"/>
            <a:t>Decode the response content as a JSON file and turn it into a Pandas Dataframe </a:t>
          </a:r>
          <a:endParaRPr lang="en-US" dirty="0"/>
        </a:p>
      </dgm:t>
    </dgm:pt>
    <dgm:pt modelId="{B1EED651-A7A7-43BB-9A89-C2727981BC9A}" type="parTrans" cxnId="{001AF554-D15B-4CAC-9382-0F9F5853F326}">
      <dgm:prSet/>
      <dgm:spPr/>
      <dgm:t>
        <a:bodyPr/>
        <a:lstStyle/>
        <a:p>
          <a:endParaRPr lang="en-US"/>
        </a:p>
      </dgm:t>
    </dgm:pt>
    <dgm:pt modelId="{CE34217E-60E4-4F54-9CEB-96301D1B4491}" type="sibTrans" cxnId="{001AF554-D15B-4CAC-9382-0F9F5853F326}">
      <dgm:prSet/>
      <dgm:spPr/>
      <dgm:t>
        <a:bodyPr/>
        <a:lstStyle/>
        <a:p>
          <a:endParaRPr lang="en-US"/>
        </a:p>
      </dgm:t>
    </dgm:pt>
    <dgm:pt modelId="{1474BA0D-F513-4DE5-97D4-7297E14F7AC7}">
      <dgm:prSet phldrT="[Text]"/>
      <dgm:spPr/>
      <dgm:t>
        <a:bodyPr/>
        <a:lstStyle/>
        <a:p>
          <a:r>
            <a:rPr lang="en-US" dirty="0"/>
            <a:t>Phase 5</a:t>
          </a:r>
        </a:p>
      </dgm:t>
    </dgm:pt>
    <dgm:pt modelId="{7F98E303-A06C-4F2C-B756-993698BC92A1}" type="parTrans" cxnId="{FC1D576B-EDDE-440A-8B1E-425DEBA46BE2}">
      <dgm:prSet/>
      <dgm:spPr/>
      <dgm:t>
        <a:bodyPr/>
        <a:lstStyle/>
        <a:p>
          <a:endParaRPr lang="en-US"/>
        </a:p>
      </dgm:t>
    </dgm:pt>
    <dgm:pt modelId="{DC7BD676-99F7-457E-9641-E06F134CE4CC}" type="sibTrans" cxnId="{FC1D576B-EDDE-440A-8B1E-425DEBA46BE2}">
      <dgm:prSet/>
      <dgm:spPr/>
      <dgm:t>
        <a:bodyPr/>
        <a:lstStyle/>
        <a:p>
          <a:endParaRPr lang="en-US"/>
        </a:p>
      </dgm:t>
    </dgm:pt>
    <dgm:pt modelId="{5508FFCA-B844-4443-8853-76CE38F56D5B}">
      <dgm:prSet phldrT="[Text]"/>
      <dgm:spPr/>
      <dgm:t>
        <a:bodyPr/>
        <a:lstStyle/>
        <a:p>
          <a:r>
            <a:rPr lang="en-US" dirty="0"/>
            <a:t>Filter the data frame to only include Falcon 9 launches and replace null values and get required output (clean data in </a:t>
          </a:r>
          <a:r>
            <a:rPr lang="en-US" dirty="0" err="1"/>
            <a:t>dataframe</a:t>
          </a:r>
          <a:r>
            <a:rPr lang="en-US" dirty="0"/>
            <a:t>)</a:t>
          </a:r>
        </a:p>
      </dgm:t>
    </dgm:pt>
    <dgm:pt modelId="{E5DEBC82-1776-42C7-B933-FB6273C0D163}" type="parTrans" cxnId="{09B04706-2FE0-4E3D-A7A5-A24D6DC30122}">
      <dgm:prSet/>
      <dgm:spPr/>
      <dgm:t>
        <a:bodyPr/>
        <a:lstStyle/>
        <a:p>
          <a:endParaRPr lang="en-US"/>
        </a:p>
      </dgm:t>
    </dgm:pt>
    <dgm:pt modelId="{F91F08FC-5DF0-4D56-B3DF-3F4FE1196A2A}" type="sibTrans" cxnId="{09B04706-2FE0-4E3D-A7A5-A24D6DC30122}">
      <dgm:prSet/>
      <dgm:spPr/>
      <dgm:t>
        <a:bodyPr/>
        <a:lstStyle/>
        <a:p>
          <a:endParaRPr lang="en-US"/>
        </a:p>
      </dgm:t>
    </dgm:pt>
    <dgm:pt modelId="{B9379AB0-AC8A-459F-9DF1-0FA0B8232A49}" type="pres">
      <dgm:prSet presAssocID="{C24AF42E-B0E2-45D4-969E-B32DDF21FEF7}" presName="linearFlow" presStyleCnt="0">
        <dgm:presLayoutVars>
          <dgm:dir/>
          <dgm:animLvl val="lvl"/>
          <dgm:resizeHandles val="exact"/>
        </dgm:presLayoutVars>
      </dgm:prSet>
      <dgm:spPr/>
    </dgm:pt>
    <dgm:pt modelId="{84710549-ECC1-4965-A0CA-9F14AE16A977}" type="pres">
      <dgm:prSet presAssocID="{E0CE4556-7730-406F-BD9D-8EEE8A7C21CB}" presName="composite" presStyleCnt="0"/>
      <dgm:spPr/>
    </dgm:pt>
    <dgm:pt modelId="{89418D90-841E-4F88-A0C6-A2A001406A64}" type="pres">
      <dgm:prSet presAssocID="{E0CE4556-7730-406F-BD9D-8EEE8A7C21CB}" presName="parentText" presStyleLbl="alignNode1" presStyleIdx="0" presStyleCnt="5">
        <dgm:presLayoutVars>
          <dgm:chMax val="1"/>
          <dgm:bulletEnabled val="1"/>
        </dgm:presLayoutVars>
      </dgm:prSet>
      <dgm:spPr/>
    </dgm:pt>
    <dgm:pt modelId="{40B7A92F-DDEB-42A6-850E-E21A16014278}" type="pres">
      <dgm:prSet presAssocID="{E0CE4556-7730-406F-BD9D-8EEE8A7C21CB}" presName="descendantText" presStyleLbl="alignAcc1" presStyleIdx="0" presStyleCnt="5">
        <dgm:presLayoutVars>
          <dgm:bulletEnabled val="1"/>
        </dgm:presLayoutVars>
      </dgm:prSet>
      <dgm:spPr/>
    </dgm:pt>
    <dgm:pt modelId="{71F0357C-1038-4015-AF33-858E7615D0EB}" type="pres">
      <dgm:prSet presAssocID="{1B543656-8B6B-4EC0-9758-4A98C3F3F504}" presName="sp" presStyleCnt="0"/>
      <dgm:spPr/>
    </dgm:pt>
    <dgm:pt modelId="{57D8B194-AA77-47A4-AE4F-898079776B9A}" type="pres">
      <dgm:prSet presAssocID="{1B6D9013-0835-44E0-8F81-653B3F27B56F}" presName="composite" presStyleCnt="0"/>
      <dgm:spPr/>
    </dgm:pt>
    <dgm:pt modelId="{1212611E-EFD4-4D06-BFE2-A32CC5840CC5}" type="pres">
      <dgm:prSet presAssocID="{1B6D9013-0835-44E0-8F81-653B3F27B56F}" presName="parentText" presStyleLbl="alignNode1" presStyleIdx="1" presStyleCnt="5">
        <dgm:presLayoutVars>
          <dgm:chMax val="1"/>
          <dgm:bulletEnabled val="1"/>
        </dgm:presLayoutVars>
      </dgm:prSet>
      <dgm:spPr/>
    </dgm:pt>
    <dgm:pt modelId="{094254CE-2708-49AA-A7C1-4E9E86D36038}" type="pres">
      <dgm:prSet presAssocID="{1B6D9013-0835-44E0-8F81-653B3F27B56F}" presName="descendantText" presStyleLbl="alignAcc1" presStyleIdx="1" presStyleCnt="5">
        <dgm:presLayoutVars>
          <dgm:bulletEnabled val="1"/>
        </dgm:presLayoutVars>
      </dgm:prSet>
      <dgm:spPr/>
    </dgm:pt>
    <dgm:pt modelId="{0804C4A1-492F-4E79-9BA2-00E07EC2F0D9}" type="pres">
      <dgm:prSet presAssocID="{DD48840E-4F68-4FE2-A7EA-2D20F8680819}" presName="sp" presStyleCnt="0"/>
      <dgm:spPr/>
    </dgm:pt>
    <dgm:pt modelId="{D4A7DD12-426F-46FF-B1DB-51B0B836A98C}" type="pres">
      <dgm:prSet presAssocID="{1DD246D4-D29D-439A-8A5B-BA309E1E9094}" presName="composite" presStyleCnt="0"/>
      <dgm:spPr/>
    </dgm:pt>
    <dgm:pt modelId="{B125522F-0477-4B32-89C2-8698DC2275F4}" type="pres">
      <dgm:prSet presAssocID="{1DD246D4-D29D-439A-8A5B-BA309E1E9094}" presName="parentText" presStyleLbl="alignNode1" presStyleIdx="2" presStyleCnt="5">
        <dgm:presLayoutVars>
          <dgm:chMax val="1"/>
          <dgm:bulletEnabled val="1"/>
        </dgm:presLayoutVars>
      </dgm:prSet>
      <dgm:spPr/>
    </dgm:pt>
    <dgm:pt modelId="{CD09AC3E-BD55-4720-B770-F242D424C613}" type="pres">
      <dgm:prSet presAssocID="{1DD246D4-D29D-439A-8A5B-BA309E1E9094}" presName="descendantText" presStyleLbl="alignAcc1" presStyleIdx="2" presStyleCnt="5">
        <dgm:presLayoutVars>
          <dgm:bulletEnabled val="1"/>
        </dgm:presLayoutVars>
      </dgm:prSet>
      <dgm:spPr/>
    </dgm:pt>
    <dgm:pt modelId="{8BD70CB6-36F3-4524-A477-244E0813F34F}" type="pres">
      <dgm:prSet presAssocID="{5DFDEB79-DE4D-48F8-A7D5-E7D67A38ABAF}" presName="sp" presStyleCnt="0"/>
      <dgm:spPr/>
    </dgm:pt>
    <dgm:pt modelId="{831B3806-3715-4365-A6E0-225A30935E7C}" type="pres">
      <dgm:prSet presAssocID="{75A7B06F-1BD4-42F4-A25E-6FFD71299F81}" presName="composite" presStyleCnt="0"/>
      <dgm:spPr/>
    </dgm:pt>
    <dgm:pt modelId="{9F48DB84-C599-4E6C-8AB2-F2DC3B916565}" type="pres">
      <dgm:prSet presAssocID="{75A7B06F-1BD4-42F4-A25E-6FFD71299F81}" presName="parentText" presStyleLbl="alignNode1" presStyleIdx="3" presStyleCnt="5">
        <dgm:presLayoutVars>
          <dgm:chMax val="1"/>
          <dgm:bulletEnabled val="1"/>
        </dgm:presLayoutVars>
      </dgm:prSet>
      <dgm:spPr/>
    </dgm:pt>
    <dgm:pt modelId="{07296886-41D1-49EE-9E8F-571A8483385C}" type="pres">
      <dgm:prSet presAssocID="{75A7B06F-1BD4-42F4-A25E-6FFD71299F81}" presName="descendantText" presStyleLbl="alignAcc1" presStyleIdx="3" presStyleCnt="5">
        <dgm:presLayoutVars>
          <dgm:bulletEnabled val="1"/>
        </dgm:presLayoutVars>
      </dgm:prSet>
      <dgm:spPr/>
    </dgm:pt>
    <dgm:pt modelId="{D15A2D8C-2C7F-4EEF-B5DA-9EF92026183C}" type="pres">
      <dgm:prSet presAssocID="{B2B5427B-5E04-421C-9D49-628760972EDC}" presName="sp" presStyleCnt="0"/>
      <dgm:spPr/>
    </dgm:pt>
    <dgm:pt modelId="{25BD0389-BB16-4F3E-BB6C-B73A5B43CD3A}" type="pres">
      <dgm:prSet presAssocID="{1474BA0D-F513-4DE5-97D4-7297E14F7AC7}" presName="composite" presStyleCnt="0"/>
      <dgm:spPr/>
    </dgm:pt>
    <dgm:pt modelId="{C3827FE3-AB4F-4F4B-8065-2E7C959B96A3}" type="pres">
      <dgm:prSet presAssocID="{1474BA0D-F513-4DE5-97D4-7297E14F7AC7}" presName="parentText" presStyleLbl="alignNode1" presStyleIdx="4" presStyleCnt="5">
        <dgm:presLayoutVars>
          <dgm:chMax val="1"/>
          <dgm:bulletEnabled val="1"/>
        </dgm:presLayoutVars>
      </dgm:prSet>
      <dgm:spPr/>
    </dgm:pt>
    <dgm:pt modelId="{410B0413-8ABA-4921-BC8B-413D95BFF784}" type="pres">
      <dgm:prSet presAssocID="{1474BA0D-F513-4DE5-97D4-7297E14F7AC7}" presName="descendantText" presStyleLbl="alignAcc1" presStyleIdx="4" presStyleCnt="5">
        <dgm:presLayoutVars>
          <dgm:bulletEnabled val="1"/>
        </dgm:presLayoutVars>
      </dgm:prSet>
      <dgm:spPr/>
    </dgm:pt>
  </dgm:ptLst>
  <dgm:cxnLst>
    <dgm:cxn modelId="{9FA31503-C854-4087-B7DA-8675B527B840}" srcId="{C24AF42E-B0E2-45D4-969E-B32DDF21FEF7}" destId="{E0CE4556-7730-406F-BD9D-8EEE8A7C21CB}" srcOrd="0" destOrd="0" parTransId="{B45FB235-0702-49E6-9659-FDAB03142DB6}" sibTransId="{1B543656-8B6B-4EC0-9758-4A98C3F3F504}"/>
    <dgm:cxn modelId="{09B04706-2FE0-4E3D-A7A5-A24D6DC30122}" srcId="{1474BA0D-F513-4DE5-97D4-7297E14F7AC7}" destId="{5508FFCA-B844-4443-8853-76CE38F56D5B}" srcOrd="0" destOrd="0" parTransId="{E5DEBC82-1776-42C7-B933-FB6273C0D163}" sibTransId="{F91F08FC-5DF0-4D56-B3DF-3F4FE1196A2A}"/>
    <dgm:cxn modelId="{53E89210-77E6-4593-B265-442EE2890A8D}" type="presOf" srcId="{1474BA0D-F513-4DE5-97D4-7297E14F7AC7}" destId="{C3827FE3-AB4F-4F4B-8065-2E7C959B96A3}" srcOrd="0" destOrd="0" presId="urn:microsoft.com/office/officeart/2005/8/layout/chevron2"/>
    <dgm:cxn modelId="{5DEB7917-801F-4F5C-B3D3-C52BC5D4C30C}" type="presOf" srcId="{E0CE4556-7730-406F-BD9D-8EEE8A7C21CB}" destId="{89418D90-841E-4F88-A0C6-A2A001406A64}" srcOrd="0" destOrd="0" presId="urn:microsoft.com/office/officeart/2005/8/layout/chevron2"/>
    <dgm:cxn modelId="{C53ED767-81E1-4450-99D0-8B4F266B5FD8}" type="presOf" srcId="{1B6D9013-0835-44E0-8F81-653B3F27B56F}" destId="{1212611E-EFD4-4D06-BFE2-A32CC5840CC5}" srcOrd="0" destOrd="0" presId="urn:microsoft.com/office/officeart/2005/8/layout/chevron2"/>
    <dgm:cxn modelId="{911FA168-91EC-4A3F-9C09-3996D5197141}" type="presOf" srcId="{A34764CA-B550-4867-B293-7F3581FA2D37}" destId="{CD09AC3E-BD55-4720-B770-F242D424C613}" srcOrd="0" destOrd="0" presId="urn:microsoft.com/office/officeart/2005/8/layout/chevron2"/>
    <dgm:cxn modelId="{FC1D576B-EDDE-440A-8B1E-425DEBA46BE2}" srcId="{C24AF42E-B0E2-45D4-969E-B32DDF21FEF7}" destId="{1474BA0D-F513-4DE5-97D4-7297E14F7AC7}" srcOrd="4" destOrd="0" parTransId="{7F98E303-A06C-4F2C-B756-993698BC92A1}" sibTransId="{DC7BD676-99F7-457E-9641-E06F134CE4CC}"/>
    <dgm:cxn modelId="{E85E2353-EB49-4ECB-8A5A-8659F15BC812}" type="presOf" srcId="{5508FFCA-B844-4443-8853-76CE38F56D5B}" destId="{410B0413-8ABA-4921-BC8B-413D95BFF784}" srcOrd="0" destOrd="0" presId="urn:microsoft.com/office/officeart/2005/8/layout/chevron2"/>
    <dgm:cxn modelId="{001AF554-D15B-4CAC-9382-0F9F5853F326}" srcId="{1DD246D4-D29D-439A-8A5B-BA309E1E9094}" destId="{A34764CA-B550-4867-B293-7F3581FA2D37}" srcOrd="0" destOrd="0" parTransId="{B1EED651-A7A7-43BB-9A89-C2727981BC9A}" sibTransId="{CE34217E-60E4-4F54-9CEB-96301D1B4491}"/>
    <dgm:cxn modelId="{B7A22F83-3E69-44BE-94EE-A7BC6B75645C}" type="presOf" srcId="{C24AF42E-B0E2-45D4-969E-B32DDF21FEF7}" destId="{B9379AB0-AC8A-459F-9DF1-0FA0B8232A49}" srcOrd="0" destOrd="0" presId="urn:microsoft.com/office/officeart/2005/8/layout/chevron2"/>
    <dgm:cxn modelId="{FFF46C84-3BEA-47B9-9ADD-C38ED8663553}" srcId="{E0CE4556-7730-406F-BD9D-8EEE8A7C21CB}" destId="{7298680C-2774-484C-ACAA-E1AAE87A6301}" srcOrd="0" destOrd="0" parTransId="{077CCCFD-54CA-4850-BA08-EE3BE597CC95}" sibTransId="{3A5ABCE9-ABC0-4EB6-93A1-5DC5646F5E8E}"/>
    <dgm:cxn modelId="{169E2E99-5E23-423C-8755-D8578B457902}" type="presOf" srcId="{75A7B06F-1BD4-42F4-A25E-6FFD71299F81}" destId="{9F48DB84-C599-4E6C-8AB2-F2DC3B916565}" srcOrd="0" destOrd="0" presId="urn:microsoft.com/office/officeart/2005/8/layout/chevron2"/>
    <dgm:cxn modelId="{042209B8-5B5D-4A49-A45A-0314EBF29AA5}" srcId="{1B6D9013-0835-44E0-8F81-653B3F27B56F}" destId="{D1C71A22-1070-4E93-ACED-C5118B321662}" srcOrd="0" destOrd="0" parTransId="{BD72EBB8-A6DA-4A63-947C-A5443C3BE077}" sibTransId="{A23BAE3F-EEC2-4921-B4A1-B8866C23E42E}"/>
    <dgm:cxn modelId="{EEF9BAC2-C767-43AB-911A-EFD26A707FCF}" type="presOf" srcId="{D1C71A22-1070-4E93-ACED-C5118B321662}" destId="{094254CE-2708-49AA-A7C1-4E9E86D36038}" srcOrd="0" destOrd="0" presId="urn:microsoft.com/office/officeart/2005/8/layout/chevron2"/>
    <dgm:cxn modelId="{F70405C8-0341-4DE2-ACF5-82E1759E205F}" type="presOf" srcId="{7298680C-2774-484C-ACAA-E1AAE87A6301}" destId="{40B7A92F-DDEB-42A6-850E-E21A16014278}" srcOrd="0" destOrd="0" presId="urn:microsoft.com/office/officeart/2005/8/layout/chevron2"/>
    <dgm:cxn modelId="{398B03CF-7B47-4A94-9AC8-432DEBD68605}" srcId="{75A7B06F-1BD4-42F4-A25E-6FFD71299F81}" destId="{C3737914-24D4-4B14-BF51-B24A9F2ABF8F}" srcOrd="0" destOrd="0" parTransId="{B4B3D318-869A-46A4-8E8D-2AF871640A47}" sibTransId="{E81CD04D-9B53-4540-AA77-273905A1C249}"/>
    <dgm:cxn modelId="{130317CF-E813-4915-920A-5B04018DE9AD}" srcId="{C24AF42E-B0E2-45D4-969E-B32DDF21FEF7}" destId="{75A7B06F-1BD4-42F4-A25E-6FFD71299F81}" srcOrd="3" destOrd="0" parTransId="{7F74AF1C-5BDF-4838-A7AD-1D81EB7E45E0}" sibTransId="{B2B5427B-5E04-421C-9D49-628760972EDC}"/>
    <dgm:cxn modelId="{40DC9FD0-2031-44A3-B5B3-D63E8EE5932D}" srcId="{C24AF42E-B0E2-45D4-969E-B32DDF21FEF7}" destId="{1B6D9013-0835-44E0-8F81-653B3F27B56F}" srcOrd="1" destOrd="0" parTransId="{C05D71C1-8892-4BD5-9214-1E664CF16AB6}" sibTransId="{DD48840E-4F68-4FE2-A7EA-2D20F8680819}"/>
    <dgm:cxn modelId="{681BABDF-42CF-4500-9ED1-369805CC016B}" type="presOf" srcId="{C3737914-24D4-4B14-BF51-B24A9F2ABF8F}" destId="{07296886-41D1-49EE-9E8F-571A8483385C}" srcOrd="0" destOrd="0" presId="urn:microsoft.com/office/officeart/2005/8/layout/chevron2"/>
    <dgm:cxn modelId="{550C6DE5-693D-4D9B-8897-55ADED7A9B67}" type="presOf" srcId="{1DD246D4-D29D-439A-8A5B-BA309E1E9094}" destId="{B125522F-0477-4B32-89C2-8698DC2275F4}" srcOrd="0" destOrd="0" presId="urn:microsoft.com/office/officeart/2005/8/layout/chevron2"/>
    <dgm:cxn modelId="{7476B2FC-14B6-4D23-9892-F3A6188D5F05}" srcId="{C24AF42E-B0E2-45D4-969E-B32DDF21FEF7}" destId="{1DD246D4-D29D-439A-8A5B-BA309E1E9094}" srcOrd="2" destOrd="0" parTransId="{ECC88A00-D547-49E9-A3BC-8BD3F5C0F9C7}" sibTransId="{5DFDEB79-DE4D-48F8-A7D5-E7D67A38ABAF}"/>
    <dgm:cxn modelId="{18E0112C-3B6C-4353-B624-8DB69CCB3797}" type="presParOf" srcId="{B9379AB0-AC8A-459F-9DF1-0FA0B8232A49}" destId="{84710549-ECC1-4965-A0CA-9F14AE16A977}" srcOrd="0" destOrd="0" presId="urn:microsoft.com/office/officeart/2005/8/layout/chevron2"/>
    <dgm:cxn modelId="{536E360E-817B-4CCF-BFBA-7938449DBB8A}" type="presParOf" srcId="{84710549-ECC1-4965-A0CA-9F14AE16A977}" destId="{89418D90-841E-4F88-A0C6-A2A001406A64}" srcOrd="0" destOrd="0" presId="urn:microsoft.com/office/officeart/2005/8/layout/chevron2"/>
    <dgm:cxn modelId="{FCDCC6DD-F5F7-4A8D-8CD1-74E8CA44B293}" type="presParOf" srcId="{84710549-ECC1-4965-A0CA-9F14AE16A977}" destId="{40B7A92F-DDEB-42A6-850E-E21A16014278}" srcOrd="1" destOrd="0" presId="urn:microsoft.com/office/officeart/2005/8/layout/chevron2"/>
    <dgm:cxn modelId="{05C32A08-1C45-467B-B276-D6B773B200F4}" type="presParOf" srcId="{B9379AB0-AC8A-459F-9DF1-0FA0B8232A49}" destId="{71F0357C-1038-4015-AF33-858E7615D0EB}" srcOrd="1" destOrd="0" presId="urn:microsoft.com/office/officeart/2005/8/layout/chevron2"/>
    <dgm:cxn modelId="{C92A4E51-7CD3-4E07-9421-F18B20A2AD20}" type="presParOf" srcId="{B9379AB0-AC8A-459F-9DF1-0FA0B8232A49}" destId="{57D8B194-AA77-47A4-AE4F-898079776B9A}" srcOrd="2" destOrd="0" presId="urn:microsoft.com/office/officeart/2005/8/layout/chevron2"/>
    <dgm:cxn modelId="{7E2448DA-661E-41AB-AA95-AA2F7E1395F2}" type="presParOf" srcId="{57D8B194-AA77-47A4-AE4F-898079776B9A}" destId="{1212611E-EFD4-4D06-BFE2-A32CC5840CC5}" srcOrd="0" destOrd="0" presId="urn:microsoft.com/office/officeart/2005/8/layout/chevron2"/>
    <dgm:cxn modelId="{FE3CC591-CD86-4A92-86C4-D8A16194B3D4}" type="presParOf" srcId="{57D8B194-AA77-47A4-AE4F-898079776B9A}" destId="{094254CE-2708-49AA-A7C1-4E9E86D36038}" srcOrd="1" destOrd="0" presId="urn:microsoft.com/office/officeart/2005/8/layout/chevron2"/>
    <dgm:cxn modelId="{14799143-2EEC-494E-95C4-A6A0567B6D43}" type="presParOf" srcId="{B9379AB0-AC8A-459F-9DF1-0FA0B8232A49}" destId="{0804C4A1-492F-4E79-9BA2-00E07EC2F0D9}" srcOrd="3" destOrd="0" presId="urn:microsoft.com/office/officeart/2005/8/layout/chevron2"/>
    <dgm:cxn modelId="{C9CA3A28-2743-4B2D-9077-E28C6DA5C625}" type="presParOf" srcId="{B9379AB0-AC8A-459F-9DF1-0FA0B8232A49}" destId="{D4A7DD12-426F-46FF-B1DB-51B0B836A98C}" srcOrd="4" destOrd="0" presId="urn:microsoft.com/office/officeart/2005/8/layout/chevron2"/>
    <dgm:cxn modelId="{E4A9D2DB-543A-4313-B757-B9406E64C64B}" type="presParOf" srcId="{D4A7DD12-426F-46FF-B1DB-51B0B836A98C}" destId="{B125522F-0477-4B32-89C2-8698DC2275F4}" srcOrd="0" destOrd="0" presId="urn:microsoft.com/office/officeart/2005/8/layout/chevron2"/>
    <dgm:cxn modelId="{9ECAFFAF-E4E0-4F57-8AA1-1C15E0DADD4E}" type="presParOf" srcId="{D4A7DD12-426F-46FF-B1DB-51B0B836A98C}" destId="{CD09AC3E-BD55-4720-B770-F242D424C613}" srcOrd="1" destOrd="0" presId="urn:microsoft.com/office/officeart/2005/8/layout/chevron2"/>
    <dgm:cxn modelId="{2E11BA76-3F2A-4F56-8BAE-34A7C7F79637}" type="presParOf" srcId="{B9379AB0-AC8A-459F-9DF1-0FA0B8232A49}" destId="{8BD70CB6-36F3-4524-A477-244E0813F34F}" srcOrd="5" destOrd="0" presId="urn:microsoft.com/office/officeart/2005/8/layout/chevron2"/>
    <dgm:cxn modelId="{B5ED85E0-CCFD-49BD-8CE4-449723684A23}" type="presParOf" srcId="{B9379AB0-AC8A-459F-9DF1-0FA0B8232A49}" destId="{831B3806-3715-4365-A6E0-225A30935E7C}" srcOrd="6" destOrd="0" presId="urn:microsoft.com/office/officeart/2005/8/layout/chevron2"/>
    <dgm:cxn modelId="{B20F59B5-7930-4F9B-A0C8-2783C21C7811}" type="presParOf" srcId="{831B3806-3715-4365-A6E0-225A30935E7C}" destId="{9F48DB84-C599-4E6C-8AB2-F2DC3B916565}" srcOrd="0" destOrd="0" presId="urn:microsoft.com/office/officeart/2005/8/layout/chevron2"/>
    <dgm:cxn modelId="{A586CD1C-4D3E-4146-A64B-2BCD17489EE1}" type="presParOf" srcId="{831B3806-3715-4365-A6E0-225A30935E7C}" destId="{07296886-41D1-49EE-9E8F-571A8483385C}" srcOrd="1" destOrd="0" presId="urn:microsoft.com/office/officeart/2005/8/layout/chevron2"/>
    <dgm:cxn modelId="{53D9F002-26F2-4BD1-AE65-588750AC1AE3}" type="presParOf" srcId="{B9379AB0-AC8A-459F-9DF1-0FA0B8232A49}" destId="{D15A2D8C-2C7F-4EEF-B5DA-9EF92026183C}" srcOrd="7" destOrd="0" presId="urn:microsoft.com/office/officeart/2005/8/layout/chevron2"/>
    <dgm:cxn modelId="{3A56A512-4CF6-4F20-9D1F-168C490FF7D4}" type="presParOf" srcId="{B9379AB0-AC8A-459F-9DF1-0FA0B8232A49}" destId="{25BD0389-BB16-4F3E-BB6C-B73A5B43CD3A}" srcOrd="8" destOrd="0" presId="urn:microsoft.com/office/officeart/2005/8/layout/chevron2"/>
    <dgm:cxn modelId="{CDB630B3-89A1-42BD-8840-3657ECFD8B1F}" type="presParOf" srcId="{25BD0389-BB16-4F3E-BB6C-B73A5B43CD3A}" destId="{C3827FE3-AB4F-4F4B-8065-2E7C959B96A3}" srcOrd="0" destOrd="0" presId="urn:microsoft.com/office/officeart/2005/8/layout/chevron2"/>
    <dgm:cxn modelId="{F78BA227-40EB-46A5-8048-AA3D1F08FC54}" type="presParOf" srcId="{25BD0389-BB16-4F3E-BB6C-B73A5B43CD3A}" destId="{410B0413-8ABA-4921-BC8B-413D95BFF784}"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704DE05-850D-496C-9987-731AFAD3BD3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B3568C4-7EA0-4B3B-92A2-CA2C08D8B2C7}">
      <dgm:prSet/>
      <dgm:spPr/>
      <dgm:t>
        <a:bodyPr/>
        <a:lstStyle/>
        <a:p>
          <a:r>
            <a:rPr lang="en-US" b="1" baseline="0" dirty="0"/>
            <a:t>Data collection – SPACEX API</a:t>
          </a:r>
          <a:endParaRPr lang="en-US" dirty="0"/>
        </a:p>
      </dgm:t>
    </dgm:pt>
    <dgm:pt modelId="{E85D36D6-04DF-4253-B2CB-2BF066E5F8FB}" type="parTrans" cxnId="{ACA04880-CE2D-4B55-AA8D-1772E10955BA}">
      <dgm:prSet/>
      <dgm:spPr/>
      <dgm:t>
        <a:bodyPr/>
        <a:lstStyle/>
        <a:p>
          <a:endParaRPr lang="en-US"/>
        </a:p>
      </dgm:t>
    </dgm:pt>
    <dgm:pt modelId="{A28A10AC-2B39-4F89-B9A6-18EBE53A2C9C}" type="sibTrans" cxnId="{ACA04880-CE2D-4B55-AA8D-1772E10955BA}">
      <dgm:prSet/>
      <dgm:spPr/>
      <dgm:t>
        <a:bodyPr/>
        <a:lstStyle/>
        <a:p>
          <a:endParaRPr lang="en-US"/>
        </a:p>
      </dgm:t>
    </dgm:pt>
    <dgm:pt modelId="{F7FB1B74-F280-499F-927F-6627238EC7AB}" type="pres">
      <dgm:prSet presAssocID="{0704DE05-850D-496C-9987-731AFAD3BD3F}" presName="linear" presStyleCnt="0">
        <dgm:presLayoutVars>
          <dgm:animLvl val="lvl"/>
          <dgm:resizeHandles val="exact"/>
        </dgm:presLayoutVars>
      </dgm:prSet>
      <dgm:spPr/>
    </dgm:pt>
    <dgm:pt modelId="{1E9BF74C-51E5-414F-88F0-B823F68107DE}" type="pres">
      <dgm:prSet presAssocID="{DB3568C4-7EA0-4B3B-92A2-CA2C08D8B2C7}" presName="parentText" presStyleLbl="node1" presStyleIdx="0" presStyleCnt="1">
        <dgm:presLayoutVars>
          <dgm:chMax val="0"/>
          <dgm:bulletEnabled val="1"/>
        </dgm:presLayoutVars>
      </dgm:prSet>
      <dgm:spPr/>
    </dgm:pt>
  </dgm:ptLst>
  <dgm:cxnLst>
    <dgm:cxn modelId="{C341B25D-A6EF-4585-8E8F-043AD2E528B9}" type="presOf" srcId="{0704DE05-850D-496C-9987-731AFAD3BD3F}" destId="{F7FB1B74-F280-499F-927F-6627238EC7AB}" srcOrd="0" destOrd="0" presId="urn:microsoft.com/office/officeart/2005/8/layout/vList2"/>
    <dgm:cxn modelId="{ACA04880-CE2D-4B55-AA8D-1772E10955BA}" srcId="{0704DE05-850D-496C-9987-731AFAD3BD3F}" destId="{DB3568C4-7EA0-4B3B-92A2-CA2C08D8B2C7}" srcOrd="0" destOrd="0" parTransId="{E85D36D6-04DF-4253-B2CB-2BF066E5F8FB}" sibTransId="{A28A10AC-2B39-4F89-B9A6-18EBE53A2C9C}"/>
    <dgm:cxn modelId="{CB1B61F8-4310-460E-9810-243FF01FCC28}" type="presOf" srcId="{DB3568C4-7EA0-4B3B-92A2-CA2C08D8B2C7}" destId="{1E9BF74C-51E5-414F-88F0-B823F68107DE}" srcOrd="0" destOrd="0" presId="urn:microsoft.com/office/officeart/2005/8/layout/vList2"/>
    <dgm:cxn modelId="{D2CE2B21-E7E6-46DF-B01F-71C0DFA455C3}" type="presParOf" srcId="{F7FB1B74-F280-499F-927F-6627238EC7AB}" destId="{1E9BF74C-51E5-414F-88F0-B823F68107D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F62F99E-5A72-4D86-AE98-EE4B6A46EEBD}"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US"/>
        </a:p>
      </dgm:t>
    </dgm:pt>
    <dgm:pt modelId="{E905AA9B-8352-4E8B-901C-CE1FDCC9B6AC}">
      <dgm:prSet phldrT="[Text]"/>
      <dgm:spPr/>
      <dgm:t>
        <a:bodyPr/>
        <a:lstStyle/>
        <a:p>
          <a:r>
            <a:rPr lang="en-US" dirty="0"/>
            <a:t>Falcon9 Launch wiki page from URL</a:t>
          </a:r>
        </a:p>
      </dgm:t>
    </dgm:pt>
    <dgm:pt modelId="{F0827FED-2452-4905-B2CE-0C70A2DDC001}" type="parTrans" cxnId="{ACFED295-F447-4432-9CA1-97FAFC5B7C23}">
      <dgm:prSet/>
      <dgm:spPr/>
      <dgm:t>
        <a:bodyPr/>
        <a:lstStyle/>
        <a:p>
          <a:endParaRPr lang="en-US"/>
        </a:p>
      </dgm:t>
    </dgm:pt>
    <dgm:pt modelId="{F046749C-2108-4A1A-B9A4-061468BB0F2E}" type="sibTrans" cxnId="{ACFED295-F447-4432-9CA1-97FAFC5B7C23}">
      <dgm:prSet/>
      <dgm:spPr/>
      <dgm:t>
        <a:bodyPr/>
        <a:lstStyle/>
        <a:p>
          <a:endParaRPr lang="en-US"/>
        </a:p>
      </dgm:t>
    </dgm:pt>
    <dgm:pt modelId="{E88E2C78-6D18-4E8D-9781-7022A7ABB8E4}">
      <dgm:prSet phldrT="[Text]"/>
      <dgm:spPr/>
      <dgm:t>
        <a:bodyPr/>
        <a:lstStyle/>
        <a:p>
          <a:r>
            <a:rPr lang="en-US" dirty="0"/>
            <a:t>Create a Beautiful Soup object from the HMTL</a:t>
          </a:r>
        </a:p>
      </dgm:t>
    </dgm:pt>
    <dgm:pt modelId="{CC7E709A-09EB-43A2-BD96-A3137414A9B3}" type="parTrans" cxnId="{ED87D543-6861-4509-81B6-B74AC4546666}">
      <dgm:prSet/>
      <dgm:spPr/>
      <dgm:t>
        <a:bodyPr/>
        <a:lstStyle/>
        <a:p>
          <a:endParaRPr lang="en-US"/>
        </a:p>
      </dgm:t>
    </dgm:pt>
    <dgm:pt modelId="{BF35566A-31CB-4D91-8030-F8909ADD3634}" type="sibTrans" cxnId="{ED87D543-6861-4509-81B6-B74AC4546666}">
      <dgm:prSet/>
      <dgm:spPr/>
      <dgm:t>
        <a:bodyPr/>
        <a:lstStyle/>
        <a:p>
          <a:endParaRPr lang="en-US"/>
        </a:p>
      </dgm:t>
    </dgm:pt>
    <dgm:pt modelId="{62FCA0C0-59E3-40CF-AD2A-6124DBEAD188}">
      <dgm:prSet phldrT="[Text]"/>
      <dgm:spPr/>
      <dgm:t>
        <a:bodyPr/>
        <a:lstStyle/>
        <a:p>
          <a:r>
            <a:rPr lang="en-US" dirty="0"/>
            <a:t>Convert dictionary into a CSV dataset.</a:t>
          </a:r>
        </a:p>
      </dgm:t>
    </dgm:pt>
    <dgm:pt modelId="{174FE407-8756-4768-AECF-5CFC61699C08}" type="parTrans" cxnId="{98DB42FC-7E65-45DC-9F96-A0CEC09D94AB}">
      <dgm:prSet/>
      <dgm:spPr/>
      <dgm:t>
        <a:bodyPr/>
        <a:lstStyle/>
        <a:p>
          <a:endParaRPr lang="en-US"/>
        </a:p>
      </dgm:t>
    </dgm:pt>
    <dgm:pt modelId="{BD05AA86-4F58-4387-8B45-0625626EE743}" type="sibTrans" cxnId="{98DB42FC-7E65-45DC-9F96-A0CEC09D94AB}">
      <dgm:prSet/>
      <dgm:spPr/>
      <dgm:t>
        <a:bodyPr/>
        <a:lstStyle/>
        <a:p>
          <a:endParaRPr lang="en-US"/>
        </a:p>
      </dgm:t>
    </dgm:pt>
    <dgm:pt modelId="{CD3F0BE5-CE6C-41B3-87E1-A4CF7FF860A9}">
      <dgm:prSet phldrT="[Text]"/>
      <dgm:spPr/>
      <dgm:t>
        <a:bodyPr/>
        <a:lstStyle/>
        <a:p>
          <a:r>
            <a:rPr lang="en-US" dirty="0"/>
            <a:t>Extract all column and names from the HTML table</a:t>
          </a:r>
        </a:p>
      </dgm:t>
    </dgm:pt>
    <dgm:pt modelId="{05D15F5E-011C-480A-A4C9-3DFF92DAF8E3}" type="parTrans" cxnId="{E0B71103-FACC-446E-92E9-466E328E4010}">
      <dgm:prSet/>
      <dgm:spPr/>
      <dgm:t>
        <a:bodyPr/>
        <a:lstStyle/>
        <a:p>
          <a:endParaRPr lang="en-US"/>
        </a:p>
      </dgm:t>
    </dgm:pt>
    <dgm:pt modelId="{AA6D7623-9B69-4701-84AD-BC06B1CD92F9}" type="sibTrans" cxnId="{E0B71103-FACC-446E-92E9-466E328E4010}">
      <dgm:prSet/>
      <dgm:spPr/>
      <dgm:t>
        <a:bodyPr/>
        <a:lstStyle/>
        <a:p>
          <a:endParaRPr lang="en-US"/>
        </a:p>
      </dgm:t>
    </dgm:pt>
    <dgm:pt modelId="{A05AFFD6-3C2C-4C92-ACD4-669B9517FF67}">
      <dgm:prSet phldrT="[Text]"/>
      <dgm:spPr/>
      <dgm:t>
        <a:bodyPr/>
        <a:lstStyle/>
        <a:p>
          <a:r>
            <a:rPr lang="en-US" dirty="0"/>
            <a:t>Create an empty dictionary with keys from the column names. </a:t>
          </a:r>
        </a:p>
      </dgm:t>
    </dgm:pt>
    <dgm:pt modelId="{96A1F474-A21A-42AD-B35D-FA2602C0C696}" type="parTrans" cxnId="{43661AED-E7B5-495E-80E5-4F579BCAC29B}">
      <dgm:prSet/>
      <dgm:spPr/>
      <dgm:t>
        <a:bodyPr/>
        <a:lstStyle/>
        <a:p>
          <a:endParaRPr lang="en-US"/>
        </a:p>
      </dgm:t>
    </dgm:pt>
    <dgm:pt modelId="{45403616-1497-43DE-BD80-22BF79BCB7D5}" type="sibTrans" cxnId="{43661AED-E7B5-495E-80E5-4F579BCAC29B}">
      <dgm:prSet/>
      <dgm:spPr/>
      <dgm:t>
        <a:bodyPr/>
        <a:lstStyle/>
        <a:p>
          <a:endParaRPr lang="en-US"/>
        </a:p>
      </dgm:t>
    </dgm:pt>
    <dgm:pt modelId="{DB2DC2EC-C1A1-4024-A637-9EB1EDC2E8B5}">
      <dgm:prSet phldrT="[Text]"/>
      <dgm:spPr/>
      <dgm:t>
        <a:bodyPr/>
        <a:lstStyle/>
        <a:p>
          <a:r>
            <a:rPr lang="en-US" dirty="0"/>
            <a:t>Fill up dictionary with launch records extracted from the table rows.</a:t>
          </a:r>
        </a:p>
      </dgm:t>
    </dgm:pt>
    <dgm:pt modelId="{2BDF6331-C31A-4542-A0EC-5BF105BE4E28}" type="parTrans" cxnId="{A82C059F-A6B0-4BFC-AD23-690932A8AA4A}">
      <dgm:prSet/>
      <dgm:spPr/>
      <dgm:t>
        <a:bodyPr/>
        <a:lstStyle/>
        <a:p>
          <a:endParaRPr lang="en-US"/>
        </a:p>
      </dgm:t>
    </dgm:pt>
    <dgm:pt modelId="{92A798C0-51BB-4332-AB34-4FCE40CD7E91}" type="sibTrans" cxnId="{A82C059F-A6B0-4BFC-AD23-690932A8AA4A}">
      <dgm:prSet/>
      <dgm:spPr/>
      <dgm:t>
        <a:bodyPr/>
        <a:lstStyle/>
        <a:p>
          <a:endParaRPr lang="en-US"/>
        </a:p>
      </dgm:t>
    </dgm:pt>
    <dgm:pt modelId="{A54CFAB2-2775-430A-9EFC-03B848519DBC}" type="pres">
      <dgm:prSet presAssocID="{3F62F99E-5A72-4D86-AE98-EE4B6A46EEBD}" presName="Name0" presStyleCnt="0">
        <dgm:presLayoutVars>
          <dgm:chMax val="7"/>
          <dgm:chPref val="7"/>
          <dgm:dir/>
        </dgm:presLayoutVars>
      </dgm:prSet>
      <dgm:spPr/>
    </dgm:pt>
    <dgm:pt modelId="{8316C1F3-9B86-45DB-A157-9A803CF7ABD2}" type="pres">
      <dgm:prSet presAssocID="{3F62F99E-5A72-4D86-AE98-EE4B6A46EEBD}" presName="Name1" presStyleCnt="0"/>
      <dgm:spPr/>
    </dgm:pt>
    <dgm:pt modelId="{77162D9B-6A84-419F-BD5D-DD9E008A6AF0}" type="pres">
      <dgm:prSet presAssocID="{3F62F99E-5A72-4D86-AE98-EE4B6A46EEBD}" presName="cycle" presStyleCnt="0"/>
      <dgm:spPr/>
    </dgm:pt>
    <dgm:pt modelId="{D698F7B1-38EA-478C-808F-EB64D0747FE6}" type="pres">
      <dgm:prSet presAssocID="{3F62F99E-5A72-4D86-AE98-EE4B6A46EEBD}" presName="srcNode" presStyleLbl="node1" presStyleIdx="0" presStyleCnt="6"/>
      <dgm:spPr/>
    </dgm:pt>
    <dgm:pt modelId="{62F4186E-245D-4DBC-9E21-DF9668FA2EE2}" type="pres">
      <dgm:prSet presAssocID="{3F62F99E-5A72-4D86-AE98-EE4B6A46EEBD}" presName="conn" presStyleLbl="parChTrans1D2" presStyleIdx="0" presStyleCnt="1"/>
      <dgm:spPr/>
    </dgm:pt>
    <dgm:pt modelId="{DCF14950-524E-43A8-BC9B-5C504477E202}" type="pres">
      <dgm:prSet presAssocID="{3F62F99E-5A72-4D86-AE98-EE4B6A46EEBD}" presName="extraNode" presStyleLbl="node1" presStyleIdx="0" presStyleCnt="6"/>
      <dgm:spPr/>
    </dgm:pt>
    <dgm:pt modelId="{6D175837-9023-4773-BBB5-24591A3DFB78}" type="pres">
      <dgm:prSet presAssocID="{3F62F99E-5A72-4D86-AE98-EE4B6A46EEBD}" presName="dstNode" presStyleLbl="node1" presStyleIdx="0" presStyleCnt="6"/>
      <dgm:spPr/>
    </dgm:pt>
    <dgm:pt modelId="{F8C63D15-315B-4F93-A7FC-C2385035410A}" type="pres">
      <dgm:prSet presAssocID="{E905AA9B-8352-4E8B-901C-CE1FDCC9B6AC}" presName="text_1" presStyleLbl="node1" presStyleIdx="0" presStyleCnt="6">
        <dgm:presLayoutVars>
          <dgm:bulletEnabled val="1"/>
        </dgm:presLayoutVars>
      </dgm:prSet>
      <dgm:spPr/>
    </dgm:pt>
    <dgm:pt modelId="{399A2D82-28CF-46EB-9EA9-B00DC96FDAC3}" type="pres">
      <dgm:prSet presAssocID="{E905AA9B-8352-4E8B-901C-CE1FDCC9B6AC}" presName="accent_1" presStyleCnt="0"/>
      <dgm:spPr/>
    </dgm:pt>
    <dgm:pt modelId="{1D53A9F3-8429-48BD-9777-4ED8EA1AAB05}" type="pres">
      <dgm:prSet presAssocID="{E905AA9B-8352-4E8B-901C-CE1FDCC9B6AC}" presName="accentRepeatNode" presStyleLbl="solidFgAcc1" presStyleIdx="0" presStyleCnt="6"/>
      <dgm:spPr/>
    </dgm:pt>
    <dgm:pt modelId="{6854A15F-6E4A-4CC1-8B13-2A72CE5CB966}" type="pres">
      <dgm:prSet presAssocID="{E88E2C78-6D18-4E8D-9781-7022A7ABB8E4}" presName="text_2" presStyleLbl="node1" presStyleIdx="1" presStyleCnt="6">
        <dgm:presLayoutVars>
          <dgm:bulletEnabled val="1"/>
        </dgm:presLayoutVars>
      </dgm:prSet>
      <dgm:spPr/>
    </dgm:pt>
    <dgm:pt modelId="{771018BE-B3EA-46BD-848A-9A129E336437}" type="pres">
      <dgm:prSet presAssocID="{E88E2C78-6D18-4E8D-9781-7022A7ABB8E4}" presName="accent_2" presStyleCnt="0"/>
      <dgm:spPr/>
    </dgm:pt>
    <dgm:pt modelId="{E86F3D12-BC67-49C7-A82C-9B7CAC271D5E}" type="pres">
      <dgm:prSet presAssocID="{E88E2C78-6D18-4E8D-9781-7022A7ABB8E4}" presName="accentRepeatNode" presStyleLbl="solidFgAcc1" presStyleIdx="1" presStyleCnt="6"/>
      <dgm:spPr/>
    </dgm:pt>
    <dgm:pt modelId="{E1AC04E2-1B10-49AC-9DA7-76C974B33059}" type="pres">
      <dgm:prSet presAssocID="{CD3F0BE5-CE6C-41B3-87E1-A4CF7FF860A9}" presName="text_3" presStyleLbl="node1" presStyleIdx="2" presStyleCnt="6">
        <dgm:presLayoutVars>
          <dgm:bulletEnabled val="1"/>
        </dgm:presLayoutVars>
      </dgm:prSet>
      <dgm:spPr/>
    </dgm:pt>
    <dgm:pt modelId="{865A28B4-BD6F-4722-B085-AA51EED1013D}" type="pres">
      <dgm:prSet presAssocID="{CD3F0BE5-CE6C-41B3-87E1-A4CF7FF860A9}" presName="accent_3" presStyleCnt="0"/>
      <dgm:spPr/>
    </dgm:pt>
    <dgm:pt modelId="{3BE15060-0C95-4AF5-B0FA-D5D7DE5FA107}" type="pres">
      <dgm:prSet presAssocID="{CD3F0BE5-CE6C-41B3-87E1-A4CF7FF860A9}" presName="accentRepeatNode" presStyleLbl="solidFgAcc1" presStyleIdx="2" presStyleCnt="6"/>
      <dgm:spPr/>
    </dgm:pt>
    <dgm:pt modelId="{4D4314B0-1DD6-473F-8BEF-1F318D426453}" type="pres">
      <dgm:prSet presAssocID="{A05AFFD6-3C2C-4C92-ACD4-669B9517FF67}" presName="text_4" presStyleLbl="node1" presStyleIdx="3" presStyleCnt="6">
        <dgm:presLayoutVars>
          <dgm:bulletEnabled val="1"/>
        </dgm:presLayoutVars>
      </dgm:prSet>
      <dgm:spPr/>
    </dgm:pt>
    <dgm:pt modelId="{D05AD0C6-E3FE-4846-975B-9263739527A5}" type="pres">
      <dgm:prSet presAssocID="{A05AFFD6-3C2C-4C92-ACD4-669B9517FF67}" presName="accent_4" presStyleCnt="0"/>
      <dgm:spPr/>
    </dgm:pt>
    <dgm:pt modelId="{51C7FB28-63BE-4318-90A3-8E3B26EB4DCF}" type="pres">
      <dgm:prSet presAssocID="{A05AFFD6-3C2C-4C92-ACD4-669B9517FF67}" presName="accentRepeatNode" presStyleLbl="solidFgAcc1" presStyleIdx="3" presStyleCnt="6"/>
      <dgm:spPr/>
    </dgm:pt>
    <dgm:pt modelId="{BE64F4CF-9BB5-4D95-9CE4-1D79531E2AD1}" type="pres">
      <dgm:prSet presAssocID="{DB2DC2EC-C1A1-4024-A637-9EB1EDC2E8B5}" presName="text_5" presStyleLbl="node1" presStyleIdx="4" presStyleCnt="6">
        <dgm:presLayoutVars>
          <dgm:bulletEnabled val="1"/>
        </dgm:presLayoutVars>
      </dgm:prSet>
      <dgm:spPr/>
    </dgm:pt>
    <dgm:pt modelId="{1BFBB7A8-5491-44BB-AC8F-122CEFD1D261}" type="pres">
      <dgm:prSet presAssocID="{DB2DC2EC-C1A1-4024-A637-9EB1EDC2E8B5}" presName="accent_5" presStyleCnt="0"/>
      <dgm:spPr/>
    </dgm:pt>
    <dgm:pt modelId="{03A91EA6-6BE9-4848-8330-69CFDBCED295}" type="pres">
      <dgm:prSet presAssocID="{DB2DC2EC-C1A1-4024-A637-9EB1EDC2E8B5}" presName="accentRepeatNode" presStyleLbl="solidFgAcc1" presStyleIdx="4" presStyleCnt="6"/>
      <dgm:spPr/>
    </dgm:pt>
    <dgm:pt modelId="{2206CC0B-B6F4-4409-B2AF-39227FE0EF40}" type="pres">
      <dgm:prSet presAssocID="{62FCA0C0-59E3-40CF-AD2A-6124DBEAD188}" presName="text_6" presStyleLbl="node1" presStyleIdx="5" presStyleCnt="6">
        <dgm:presLayoutVars>
          <dgm:bulletEnabled val="1"/>
        </dgm:presLayoutVars>
      </dgm:prSet>
      <dgm:spPr/>
    </dgm:pt>
    <dgm:pt modelId="{7CC1B2B0-814E-40DC-8294-0531A882C662}" type="pres">
      <dgm:prSet presAssocID="{62FCA0C0-59E3-40CF-AD2A-6124DBEAD188}" presName="accent_6" presStyleCnt="0"/>
      <dgm:spPr/>
    </dgm:pt>
    <dgm:pt modelId="{19BC6530-D871-4F1A-B80A-52F980C8ED96}" type="pres">
      <dgm:prSet presAssocID="{62FCA0C0-59E3-40CF-AD2A-6124DBEAD188}" presName="accentRepeatNode" presStyleLbl="solidFgAcc1" presStyleIdx="5" presStyleCnt="6"/>
      <dgm:spPr/>
    </dgm:pt>
  </dgm:ptLst>
  <dgm:cxnLst>
    <dgm:cxn modelId="{E0B71103-FACC-446E-92E9-466E328E4010}" srcId="{3F62F99E-5A72-4D86-AE98-EE4B6A46EEBD}" destId="{CD3F0BE5-CE6C-41B3-87E1-A4CF7FF860A9}" srcOrd="2" destOrd="0" parTransId="{05D15F5E-011C-480A-A4C9-3DFF92DAF8E3}" sibTransId="{AA6D7623-9B69-4701-84AD-BC06B1CD92F9}"/>
    <dgm:cxn modelId="{1F55CE03-AA7C-4976-9878-1365F70ACB9D}" type="presOf" srcId="{E905AA9B-8352-4E8B-901C-CE1FDCC9B6AC}" destId="{F8C63D15-315B-4F93-A7FC-C2385035410A}" srcOrd="0" destOrd="0" presId="urn:microsoft.com/office/officeart/2008/layout/VerticalCurvedList"/>
    <dgm:cxn modelId="{7ECD3F05-1B80-4F6A-A776-BD06AF2985D7}" type="presOf" srcId="{3F62F99E-5A72-4D86-AE98-EE4B6A46EEBD}" destId="{A54CFAB2-2775-430A-9EFC-03B848519DBC}" srcOrd="0" destOrd="0" presId="urn:microsoft.com/office/officeart/2008/layout/VerticalCurvedList"/>
    <dgm:cxn modelId="{5773110E-2382-4CBE-8BE6-42962A91ABCE}" type="presOf" srcId="{A05AFFD6-3C2C-4C92-ACD4-669B9517FF67}" destId="{4D4314B0-1DD6-473F-8BEF-1F318D426453}" srcOrd="0" destOrd="0" presId="urn:microsoft.com/office/officeart/2008/layout/VerticalCurvedList"/>
    <dgm:cxn modelId="{ED87D543-6861-4509-81B6-B74AC4546666}" srcId="{3F62F99E-5A72-4D86-AE98-EE4B6A46EEBD}" destId="{E88E2C78-6D18-4E8D-9781-7022A7ABB8E4}" srcOrd="1" destOrd="0" parTransId="{CC7E709A-09EB-43A2-BD96-A3137414A9B3}" sibTransId="{BF35566A-31CB-4D91-8030-F8909ADD3634}"/>
    <dgm:cxn modelId="{234F6A71-49DE-40CF-BDBC-119961A4951B}" type="presOf" srcId="{62FCA0C0-59E3-40CF-AD2A-6124DBEAD188}" destId="{2206CC0B-B6F4-4409-B2AF-39227FE0EF40}" srcOrd="0" destOrd="0" presId="urn:microsoft.com/office/officeart/2008/layout/VerticalCurvedList"/>
    <dgm:cxn modelId="{78C8BE82-E83F-4932-BF7E-D5D5C1703D02}" type="presOf" srcId="{CD3F0BE5-CE6C-41B3-87E1-A4CF7FF860A9}" destId="{E1AC04E2-1B10-49AC-9DA7-76C974B33059}" srcOrd="0" destOrd="0" presId="urn:microsoft.com/office/officeart/2008/layout/VerticalCurvedList"/>
    <dgm:cxn modelId="{AC9B7489-4185-4E2D-8BEF-07EA0B29EDA4}" type="presOf" srcId="{F046749C-2108-4A1A-B9A4-061468BB0F2E}" destId="{62F4186E-245D-4DBC-9E21-DF9668FA2EE2}" srcOrd="0" destOrd="0" presId="urn:microsoft.com/office/officeart/2008/layout/VerticalCurvedList"/>
    <dgm:cxn modelId="{ACFED295-F447-4432-9CA1-97FAFC5B7C23}" srcId="{3F62F99E-5A72-4D86-AE98-EE4B6A46EEBD}" destId="{E905AA9B-8352-4E8B-901C-CE1FDCC9B6AC}" srcOrd="0" destOrd="0" parTransId="{F0827FED-2452-4905-B2CE-0C70A2DDC001}" sibTransId="{F046749C-2108-4A1A-B9A4-061468BB0F2E}"/>
    <dgm:cxn modelId="{818F5F9C-D94A-419E-B33E-7FFF4A27FF63}" type="presOf" srcId="{E88E2C78-6D18-4E8D-9781-7022A7ABB8E4}" destId="{6854A15F-6E4A-4CC1-8B13-2A72CE5CB966}" srcOrd="0" destOrd="0" presId="urn:microsoft.com/office/officeart/2008/layout/VerticalCurvedList"/>
    <dgm:cxn modelId="{A82C059F-A6B0-4BFC-AD23-690932A8AA4A}" srcId="{3F62F99E-5A72-4D86-AE98-EE4B6A46EEBD}" destId="{DB2DC2EC-C1A1-4024-A637-9EB1EDC2E8B5}" srcOrd="4" destOrd="0" parTransId="{2BDF6331-C31A-4542-A0EC-5BF105BE4E28}" sibTransId="{92A798C0-51BB-4332-AB34-4FCE40CD7E91}"/>
    <dgm:cxn modelId="{611A95D6-D9E8-49D9-AA43-D35EAAE3F808}" type="presOf" srcId="{DB2DC2EC-C1A1-4024-A637-9EB1EDC2E8B5}" destId="{BE64F4CF-9BB5-4D95-9CE4-1D79531E2AD1}" srcOrd="0" destOrd="0" presId="urn:microsoft.com/office/officeart/2008/layout/VerticalCurvedList"/>
    <dgm:cxn modelId="{43661AED-E7B5-495E-80E5-4F579BCAC29B}" srcId="{3F62F99E-5A72-4D86-AE98-EE4B6A46EEBD}" destId="{A05AFFD6-3C2C-4C92-ACD4-669B9517FF67}" srcOrd="3" destOrd="0" parTransId="{96A1F474-A21A-42AD-B35D-FA2602C0C696}" sibTransId="{45403616-1497-43DE-BD80-22BF79BCB7D5}"/>
    <dgm:cxn modelId="{98DB42FC-7E65-45DC-9F96-A0CEC09D94AB}" srcId="{3F62F99E-5A72-4D86-AE98-EE4B6A46EEBD}" destId="{62FCA0C0-59E3-40CF-AD2A-6124DBEAD188}" srcOrd="5" destOrd="0" parTransId="{174FE407-8756-4768-AECF-5CFC61699C08}" sibTransId="{BD05AA86-4F58-4387-8B45-0625626EE743}"/>
    <dgm:cxn modelId="{8AD889F5-BE3D-4BCC-87F9-5DE309EFCC1B}" type="presParOf" srcId="{A54CFAB2-2775-430A-9EFC-03B848519DBC}" destId="{8316C1F3-9B86-45DB-A157-9A803CF7ABD2}" srcOrd="0" destOrd="0" presId="urn:microsoft.com/office/officeart/2008/layout/VerticalCurvedList"/>
    <dgm:cxn modelId="{93B61AA8-4A9E-4B4A-9A64-DDE1A0F2B9B0}" type="presParOf" srcId="{8316C1F3-9B86-45DB-A157-9A803CF7ABD2}" destId="{77162D9B-6A84-419F-BD5D-DD9E008A6AF0}" srcOrd="0" destOrd="0" presId="urn:microsoft.com/office/officeart/2008/layout/VerticalCurvedList"/>
    <dgm:cxn modelId="{38B6466D-67A9-4564-B8E3-76C8DB7B4A5A}" type="presParOf" srcId="{77162D9B-6A84-419F-BD5D-DD9E008A6AF0}" destId="{D698F7B1-38EA-478C-808F-EB64D0747FE6}" srcOrd="0" destOrd="0" presId="urn:microsoft.com/office/officeart/2008/layout/VerticalCurvedList"/>
    <dgm:cxn modelId="{26A06971-3FA0-42BE-B09E-990F56B08FDF}" type="presParOf" srcId="{77162D9B-6A84-419F-BD5D-DD9E008A6AF0}" destId="{62F4186E-245D-4DBC-9E21-DF9668FA2EE2}" srcOrd="1" destOrd="0" presId="urn:microsoft.com/office/officeart/2008/layout/VerticalCurvedList"/>
    <dgm:cxn modelId="{2157EBC7-4EA6-4957-91CB-038A5157B51D}" type="presParOf" srcId="{77162D9B-6A84-419F-BD5D-DD9E008A6AF0}" destId="{DCF14950-524E-43A8-BC9B-5C504477E202}" srcOrd="2" destOrd="0" presId="urn:microsoft.com/office/officeart/2008/layout/VerticalCurvedList"/>
    <dgm:cxn modelId="{0F1E9CFF-CF27-4946-9D23-F508AF0240C0}" type="presParOf" srcId="{77162D9B-6A84-419F-BD5D-DD9E008A6AF0}" destId="{6D175837-9023-4773-BBB5-24591A3DFB78}" srcOrd="3" destOrd="0" presId="urn:microsoft.com/office/officeart/2008/layout/VerticalCurvedList"/>
    <dgm:cxn modelId="{ADCA3CA7-76E6-4B44-AAEE-7E0175BB1793}" type="presParOf" srcId="{8316C1F3-9B86-45DB-A157-9A803CF7ABD2}" destId="{F8C63D15-315B-4F93-A7FC-C2385035410A}" srcOrd="1" destOrd="0" presId="urn:microsoft.com/office/officeart/2008/layout/VerticalCurvedList"/>
    <dgm:cxn modelId="{FB0BE2E2-3AAF-4500-9142-25FBD06A4F68}" type="presParOf" srcId="{8316C1F3-9B86-45DB-A157-9A803CF7ABD2}" destId="{399A2D82-28CF-46EB-9EA9-B00DC96FDAC3}" srcOrd="2" destOrd="0" presId="urn:microsoft.com/office/officeart/2008/layout/VerticalCurvedList"/>
    <dgm:cxn modelId="{438B9E18-F069-461D-BBAB-40B03933D914}" type="presParOf" srcId="{399A2D82-28CF-46EB-9EA9-B00DC96FDAC3}" destId="{1D53A9F3-8429-48BD-9777-4ED8EA1AAB05}" srcOrd="0" destOrd="0" presId="urn:microsoft.com/office/officeart/2008/layout/VerticalCurvedList"/>
    <dgm:cxn modelId="{D1A86C6B-282F-4190-BE38-E115F2483C80}" type="presParOf" srcId="{8316C1F3-9B86-45DB-A157-9A803CF7ABD2}" destId="{6854A15F-6E4A-4CC1-8B13-2A72CE5CB966}" srcOrd="3" destOrd="0" presId="urn:microsoft.com/office/officeart/2008/layout/VerticalCurvedList"/>
    <dgm:cxn modelId="{375D7FB4-F783-41A4-8FC1-2C024044B74B}" type="presParOf" srcId="{8316C1F3-9B86-45DB-A157-9A803CF7ABD2}" destId="{771018BE-B3EA-46BD-848A-9A129E336437}" srcOrd="4" destOrd="0" presId="urn:microsoft.com/office/officeart/2008/layout/VerticalCurvedList"/>
    <dgm:cxn modelId="{E332D044-1A0A-4E42-A071-E606D128AFD5}" type="presParOf" srcId="{771018BE-B3EA-46BD-848A-9A129E336437}" destId="{E86F3D12-BC67-49C7-A82C-9B7CAC271D5E}" srcOrd="0" destOrd="0" presId="urn:microsoft.com/office/officeart/2008/layout/VerticalCurvedList"/>
    <dgm:cxn modelId="{702C1024-EF36-42AE-9FF8-F99B64820763}" type="presParOf" srcId="{8316C1F3-9B86-45DB-A157-9A803CF7ABD2}" destId="{E1AC04E2-1B10-49AC-9DA7-76C974B33059}" srcOrd="5" destOrd="0" presId="urn:microsoft.com/office/officeart/2008/layout/VerticalCurvedList"/>
    <dgm:cxn modelId="{8493F1EA-7D47-4F6B-8002-0555AE349BF4}" type="presParOf" srcId="{8316C1F3-9B86-45DB-A157-9A803CF7ABD2}" destId="{865A28B4-BD6F-4722-B085-AA51EED1013D}" srcOrd="6" destOrd="0" presId="urn:microsoft.com/office/officeart/2008/layout/VerticalCurvedList"/>
    <dgm:cxn modelId="{E2B92F38-1760-429A-A309-551F6DDA8199}" type="presParOf" srcId="{865A28B4-BD6F-4722-B085-AA51EED1013D}" destId="{3BE15060-0C95-4AF5-B0FA-D5D7DE5FA107}" srcOrd="0" destOrd="0" presId="urn:microsoft.com/office/officeart/2008/layout/VerticalCurvedList"/>
    <dgm:cxn modelId="{D4E0481F-E555-4F37-80C0-E38D47EC50B0}" type="presParOf" srcId="{8316C1F3-9B86-45DB-A157-9A803CF7ABD2}" destId="{4D4314B0-1DD6-473F-8BEF-1F318D426453}" srcOrd="7" destOrd="0" presId="urn:microsoft.com/office/officeart/2008/layout/VerticalCurvedList"/>
    <dgm:cxn modelId="{D038548E-1F5E-4816-8CBD-2488A8B13618}" type="presParOf" srcId="{8316C1F3-9B86-45DB-A157-9A803CF7ABD2}" destId="{D05AD0C6-E3FE-4846-975B-9263739527A5}" srcOrd="8" destOrd="0" presId="urn:microsoft.com/office/officeart/2008/layout/VerticalCurvedList"/>
    <dgm:cxn modelId="{8B19C307-1A73-48BD-9690-9B5D847C1D7F}" type="presParOf" srcId="{D05AD0C6-E3FE-4846-975B-9263739527A5}" destId="{51C7FB28-63BE-4318-90A3-8E3B26EB4DCF}" srcOrd="0" destOrd="0" presId="urn:microsoft.com/office/officeart/2008/layout/VerticalCurvedList"/>
    <dgm:cxn modelId="{1A922241-AFB0-43B9-B4B2-4675E9CFB055}" type="presParOf" srcId="{8316C1F3-9B86-45DB-A157-9A803CF7ABD2}" destId="{BE64F4CF-9BB5-4D95-9CE4-1D79531E2AD1}" srcOrd="9" destOrd="0" presId="urn:microsoft.com/office/officeart/2008/layout/VerticalCurvedList"/>
    <dgm:cxn modelId="{4DBA51ED-48BF-40B3-9200-CA6D65B89A0E}" type="presParOf" srcId="{8316C1F3-9B86-45DB-A157-9A803CF7ABD2}" destId="{1BFBB7A8-5491-44BB-AC8F-122CEFD1D261}" srcOrd="10" destOrd="0" presId="urn:microsoft.com/office/officeart/2008/layout/VerticalCurvedList"/>
    <dgm:cxn modelId="{35E453E0-DF09-4BD8-9272-C14853FAF49F}" type="presParOf" srcId="{1BFBB7A8-5491-44BB-AC8F-122CEFD1D261}" destId="{03A91EA6-6BE9-4848-8330-69CFDBCED295}" srcOrd="0" destOrd="0" presId="urn:microsoft.com/office/officeart/2008/layout/VerticalCurvedList"/>
    <dgm:cxn modelId="{A676BFB1-DC5F-4673-9F60-A9DBCEEB94E7}" type="presParOf" srcId="{8316C1F3-9B86-45DB-A157-9A803CF7ABD2}" destId="{2206CC0B-B6F4-4409-B2AF-39227FE0EF40}" srcOrd="11" destOrd="0" presId="urn:microsoft.com/office/officeart/2008/layout/VerticalCurvedList"/>
    <dgm:cxn modelId="{3F561F31-155B-465C-A46C-1065EF163603}" type="presParOf" srcId="{8316C1F3-9B86-45DB-A157-9A803CF7ABD2}" destId="{7CC1B2B0-814E-40DC-8294-0531A882C662}" srcOrd="12" destOrd="0" presId="urn:microsoft.com/office/officeart/2008/layout/VerticalCurvedList"/>
    <dgm:cxn modelId="{2C0C10FD-A6DE-4B84-88B4-6C68C372306A}" type="presParOf" srcId="{7CC1B2B0-814E-40DC-8294-0531A882C662}" destId="{19BC6530-D871-4F1A-B80A-52F980C8ED96}"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7A6A2B3-C371-40CB-8987-96FE315FA0E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44C04D5-2BB9-4D02-AE75-C61468C8CFE3}">
      <dgm:prSet/>
      <dgm:spPr/>
      <dgm:t>
        <a:bodyPr/>
        <a:lstStyle/>
        <a:p>
          <a:pPr algn="ctr"/>
          <a:r>
            <a:rPr lang="en-US" b="1" baseline="0" dirty="0"/>
            <a:t>Data wrangling</a:t>
          </a:r>
          <a:endParaRPr lang="en-US" dirty="0"/>
        </a:p>
      </dgm:t>
    </dgm:pt>
    <dgm:pt modelId="{5B8DA26C-E91C-4B20-A366-4F24F9338DD9}" type="parTrans" cxnId="{3FF8BE2C-8D9A-47E0-BAA8-6104DDEC3A97}">
      <dgm:prSet/>
      <dgm:spPr/>
      <dgm:t>
        <a:bodyPr/>
        <a:lstStyle/>
        <a:p>
          <a:endParaRPr lang="en-US"/>
        </a:p>
      </dgm:t>
    </dgm:pt>
    <dgm:pt modelId="{6B2DA9C6-A0FD-45D5-870B-67DEC2FFC6F1}" type="sibTrans" cxnId="{3FF8BE2C-8D9A-47E0-BAA8-6104DDEC3A97}">
      <dgm:prSet/>
      <dgm:spPr/>
      <dgm:t>
        <a:bodyPr/>
        <a:lstStyle/>
        <a:p>
          <a:endParaRPr lang="en-US"/>
        </a:p>
      </dgm:t>
    </dgm:pt>
    <dgm:pt modelId="{CB1B7F9F-DB37-477F-A7E4-7D4E9BEEA54E}" type="pres">
      <dgm:prSet presAssocID="{D7A6A2B3-C371-40CB-8987-96FE315FA0EF}" presName="linear" presStyleCnt="0">
        <dgm:presLayoutVars>
          <dgm:animLvl val="lvl"/>
          <dgm:resizeHandles val="exact"/>
        </dgm:presLayoutVars>
      </dgm:prSet>
      <dgm:spPr/>
    </dgm:pt>
    <dgm:pt modelId="{48FB7805-2219-4BE2-9BF6-FA777A6A03E3}" type="pres">
      <dgm:prSet presAssocID="{A44C04D5-2BB9-4D02-AE75-C61468C8CFE3}" presName="parentText" presStyleLbl="node1" presStyleIdx="0" presStyleCnt="1">
        <dgm:presLayoutVars>
          <dgm:chMax val="0"/>
          <dgm:bulletEnabled val="1"/>
        </dgm:presLayoutVars>
      </dgm:prSet>
      <dgm:spPr/>
    </dgm:pt>
  </dgm:ptLst>
  <dgm:cxnLst>
    <dgm:cxn modelId="{3FF8BE2C-8D9A-47E0-BAA8-6104DDEC3A97}" srcId="{D7A6A2B3-C371-40CB-8987-96FE315FA0EF}" destId="{A44C04D5-2BB9-4D02-AE75-C61468C8CFE3}" srcOrd="0" destOrd="0" parTransId="{5B8DA26C-E91C-4B20-A366-4F24F9338DD9}" sibTransId="{6B2DA9C6-A0FD-45D5-870B-67DEC2FFC6F1}"/>
    <dgm:cxn modelId="{C8D6D05F-5FE8-40B0-82CE-78EFD00A5C53}" type="presOf" srcId="{A44C04D5-2BB9-4D02-AE75-C61468C8CFE3}" destId="{48FB7805-2219-4BE2-9BF6-FA777A6A03E3}" srcOrd="0" destOrd="0" presId="urn:microsoft.com/office/officeart/2005/8/layout/vList2"/>
    <dgm:cxn modelId="{2BC5894A-89C1-4FD9-88A2-1C06D6730EE6}" type="presOf" srcId="{D7A6A2B3-C371-40CB-8987-96FE315FA0EF}" destId="{CB1B7F9F-DB37-477F-A7E4-7D4E9BEEA54E}" srcOrd="0" destOrd="0" presId="urn:microsoft.com/office/officeart/2005/8/layout/vList2"/>
    <dgm:cxn modelId="{005623A5-6570-4DC7-B966-D493E2159BD8}" type="presParOf" srcId="{CB1B7F9F-DB37-477F-A7E4-7D4E9BEEA54E}" destId="{48FB7805-2219-4BE2-9BF6-FA777A6A03E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22FEC52-CE80-469A-9754-107E4EBD9C49}" type="doc">
      <dgm:prSet loTypeId="urn:microsoft.com/office/officeart/2008/layout/VerticalCircleList" loCatId="list" qsTypeId="urn:microsoft.com/office/officeart/2005/8/quickstyle/simple5" qsCatId="simple" csTypeId="urn:microsoft.com/office/officeart/2005/8/colors/accent0_2" csCatId="mainScheme" phldr="1"/>
      <dgm:spPr/>
      <dgm:t>
        <a:bodyPr/>
        <a:lstStyle/>
        <a:p>
          <a:endParaRPr lang="en-US"/>
        </a:p>
      </dgm:t>
    </dgm:pt>
    <dgm:pt modelId="{0BEDC5B2-2A4B-423A-BD1F-113E0808E7C7}">
      <dgm:prSet phldrT="[Text]"/>
      <dgm:spPr/>
      <dgm:t>
        <a:bodyPr/>
        <a:lstStyle/>
        <a:p>
          <a:r>
            <a:rPr lang="en-US" dirty="0"/>
            <a:t>Calculate the number of launches on each site. </a:t>
          </a:r>
        </a:p>
      </dgm:t>
    </dgm:pt>
    <dgm:pt modelId="{8E835A62-A613-4A3E-BAB7-D0BB693E8C87}" type="parTrans" cxnId="{92B97FF8-18EF-421D-BF96-80B7C814E964}">
      <dgm:prSet/>
      <dgm:spPr/>
      <dgm:t>
        <a:bodyPr/>
        <a:lstStyle/>
        <a:p>
          <a:endParaRPr lang="en-US"/>
        </a:p>
      </dgm:t>
    </dgm:pt>
    <dgm:pt modelId="{D6109F16-BE99-4B0A-9BB2-2A9B86F21117}" type="sibTrans" cxnId="{92B97FF8-18EF-421D-BF96-80B7C814E964}">
      <dgm:prSet/>
      <dgm:spPr/>
      <dgm:t>
        <a:bodyPr/>
        <a:lstStyle/>
        <a:p>
          <a:endParaRPr lang="en-US"/>
        </a:p>
      </dgm:t>
    </dgm:pt>
    <dgm:pt modelId="{A1969867-5866-4A49-896F-A3B082FCEC63}">
      <dgm:prSet phldrT="[Text]"/>
      <dgm:spPr/>
      <dgm:t>
        <a:bodyPr/>
        <a:lstStyle/>
        <a:p>
          <a:r>
            <a:rPr lang="en-US" dirty="0"/>
            <a:t>Calculate the number of occurrences on each orbit. </a:t>
          </a:r>
        </a:p>
      </dgm:t>
    </dgm:pt>
    <dgm:pt modelId="{FF52A0E7-14F7-48AA-8B3A-A2587CC5D04F}" type="parTrans" cxnId="{DAA315CB-9767-4F8D-A326-8B14F9D12F35}">
      <dgm:prSet/>
      <dgm:spPr/>
      <dgm:t>
        <a:bodyPr/>
        <a:lstStyle/>
        <a:p>
          <a:endParaRPr lang="en-US"/>
        </a:p>
      </dgm:t>
    </dgm:pt>
    <dgm:pt modelId="{3ECC25C5-1B6F-406D-B9BE-DACA9DC0BB3B}" type="sibTrans" cxnId="{DAA315CB-9767-4F8D-A326-8B14F9D12F35}">
      <dgm:prSet/>
      <dgm:spPr/>
      <dgm:t>
        <a:bodyPr/>
        <a:lstStyle/>
        <a:p>
          <a:endParaRPr lang="en-US"/>
        </a:p>
      </dgm:t>
    </dgm:pt>
    <dgm:pt modelId="{371D58CC-678F-4410-90DE-4A16CDD87150}">
      <dgm:prSet phldrT="[Text]"/>
      <dgm:spPr/>
      <dgm:t>
        <a:bodyPr/>
        <a:lstStyle/>
        <a:p>
          <a:r>
            <a:rPr lang="en-US" dirty="0"/>
            <a:t>Calculate the number and occurrence of mission outcome per orbit type. </a:t>
          </a:r>
        </a:p>
      </dgm:t>
    </dgm:pt>
    <dgm:pt modelId="{997C341D-B484-4A8B-B6E7-24CA9D554F75}" type="parTrans" cxnId="{81AF9340-1748-4CF8-A84F-440B0E1C13F2}">
      <dgm:prSet/>
      <dgm:spPr/>
      <dgm:t>
        <a:bodyPr/>
        <a:lstStyle/>
        <a:p>
          <a:endParaRPr lang="en-US"/>
        </a:p>
      </dgm:t>
    </dgm:pt>
    <dgm:pt modelId="{50A95BC0-61B4-4F05-A72D-4887CEA5A50C}" type="sibTrans" cxnId="{81AF9340-1748-4CF8-A84F-440B0E1C13F2}">
      <dgm:prSet/>
      <dgm:spPr/>
      <dgm:t>
        <a:bodyPr/>
        <a:lstStyle/>
        <a:p>
          <a:endParaRPr lang="en-US"/>
        </a:p>
      </dgm:t>
    </dgm:pt>
    <dgm:pt modelId="{0B048885-820F-4A09-8E94-221CD9251784}">
      <dgm:prSet phldrT="[Text]"/>
      <dgm:spPr/>
      <dgm:t>
        <a:bodyPr/>
        <a:lstStyle/>
        <a:p>
          <a:r>
            <a:rPr lang="en-US" dirty="0"/>
            <a:t>Create a landing outcome label from Outcome column</a:t>
          </a:r>
        </a:p>
      </dgm:t>
    </dgm:pt>
    <dgm:pt modelId="{0B7EE807-B185-4D98-A7FA-94B554AA5DD9}" type="parTrans" cxnId="{248BED16-7F0D-416B-9746-4343384C025A}">
      <dgm:prSet/>
      <dgm:spPr/>
      <dgm:t>
        <a:bodyPr/>
        <a:lstStyle/>
        <a:p>
          <a:endParaRPr lang="en-US"/>
        </a:p>
      </dgm:t>
    </dgm:pt>
    <dgm:pt modelId="{B3919762-03EB-4668-874E-456AAA045BE2}" type="sibTrans" cxnId="{248BED16-7F0D-416B-9746-4343384C025A}">
      <dgm:prSet/>
      <dgm:spPr/>
      <dgm:t>
        <a:bodyPr/>
        <a:lstStyle/>
        <a:p>
          <a:endParaRPr lang="en-US"/>
        </a:p>
      </dgm:t>
    </dgm:pt>
    <dgm:pt modelId="{F3C5EE5B-F05E-43BE-8CA9-916D8499ECDD}" type="pres">
      <dgm:prSet presAssocID="{A22FEC52-CE80-469A-9754-107E4EBD9C49}" presName="Name0" presStyleCnt="0">
        <dgm:presLayoutVars>
          <dgm:dir/>
        </dgm:presLayoutVars>
      </dgm:prSet>
      <dgm:spPr/>
    </dgm:pt>
    <dgm:pt modelId="{F0FC3E8B-0929-4F6C-910E-774B2B235729}" type="pres">
      <dgm:prSet presAssocID="{0BEDC5B2-2A4B-423A-BD1F-113E0808E7C7}" presName="noChildren" presStyleCnt="0"/>
      <dgm:spPr/>
    </dgm:pt>
    <dgm:pt modelId="{FE6762D5-D2B3-47A8-8E4F-98999740FEA0}" type="pres">
      <dgm:prSet presAssocID="{0BEDC5B2-2A4B-423A-BD1F-113E0808E7C7}" presName="gap" presStyleCnt="0"/>
      <dgm:spPr/>
    </dgm:pt>
    <dgm:pt modelId="{88DAD0FE-36A6-48B2-B67E-4A27B658078E}" type="pres">
      <dgm:prSet presAssocID="{0BEDC5B2-2A4B-423A-BD1F-113E0808E7C7}" presName="medCircle2" presStyleLbl="vennNode1" presStyleIdx="0" presStyleCnt="4"/>
      <dgm:spPr/>
    </dgm:pt>
    <dgm:pt modelId="{B69BA70B-A973-4732-9C42-FE14396376E6}" type="pres">
      <dgm:prSet presAssocID="{0BEDC5B2-2A4B-423A-BD1F-113E0808E7C7}" presName="txLvlOnly1" presStyleLbl="revTx" presStyleIdx="0" presStyleCnt="4"/>
      <dgm:spPr/>
    </dgm:pt>
    <dgm:pt modelId="{D1002E0B-99D0-4F83-9F63-358DAE785872}" type="pres">
      <dgm:prSet presAssocID="{A1969867-5866-4A49-896F-A3B082FCEC63}" presName="noChildren" presStyleCnt="0"/>
      <dgm:spPr/>
    </dgm:pt>
    <dgm:pt modelId="{A02355DD-8B60-4A64-868D-775AD9F69DB1}" type="pres">
      <dgm:prSet presAssocID="{A1969867-5866-4A49-896F-A3B082FCEC63}" presName="gap" presStyleCnt="0"/>
      <dgm:spPr/>
    </dgm:pt>
    <dgm:pt modelId="{29ACBA95-BF94-4F87-8DE0-131854AF283B}" type="pres">
      <dgm:prSet presAssocID="{A1969867-5866-4A49-896F-A3B082FCEC63}" presName="medCircle2" presStyleLbl="vennNode1" presStyleIdx="1" presStyleCnt="4"/>
      <dgm:spPr/>
    </dgm:pt>
    <dgm:pt modelId="{0D0C6F28-4E7B-4218-B092-F45FB91DBCBD}" type="pres">
      <dgm:prSet presAssocID="{A1969867-5866-4A49-896F-A3B082FCEC63}" presName="txLvlOnly1" presStyleLbl="revTx" presStyleIdx="1" presStyleCnt="4"/>
      <dgm:spPr/>
    </dgm:pt>
    <dgm:pt modelId="{5D452E44-40D3-413F-96F1-BCCF44FAE314}" type="pres">
      <dgm:prSet presAssocID="{371D58CC-678F-4410-90DE-4A16CDD87150}" presName="noChildren" presStyleCnt="0"/>
      <dgm:spPr/>
    </dgm:pt>
    <dgm:pt modelId="{3E60B334-B841-4978-B28A-CD81906939E9}" type="pres">
      <dgm:prSet presAssocID="{371D58CC-678F-4410-90DE-4A16CDD87150}" presName="gap" presStyleCnt="0"/>
      <dgm:spPr/>
    </dgm:pt>
    <dgm:pt modelId="{56071743-728C-4A6E-B0ED-72F4E3099FB3}" type="pres">
      <dgm:prSet presAssocID="{371D58CC-678F-4410-90DE-4A16CDD87150}" presName="medCircle2" presStyleLbl="vennNode1" presStyleIdx="2" presStyleCnt="4"/>
      <dgm:spPr/>
    </dgm:pt>
    <dgm:pt modelId="{4EC65536-7CAE-4266-B922-AE41992FA6D9}" type="pres">
      <dgm:prSet presAssocID="{371D58CC-678F-4410-90DE-4A16CDD87150}" presName="txLvlOnly1" presStyleLbl="revTx" presStyleIdx="2" presStyleCnt="4"/>
      <dgm:spPr/>
    </dgm:pt>
    <dgm:pt modelId="{3A3E851B-AA20-43A6-BA6D-E7E625B6AC29}" type="pres">
      <dgm:prSet presAssocID="{0B048885-820F-4A09-8E94-221CD9251784}" presName="noChildren" presStyleCnt="0"/>
      <dgm:spPr/>
    </dgm:pt>
    <dgm:pt modelId="{F2D5FB94-9DF6-442B-894C-4050E0BD4E5F}" type="pres">
      <dgm:prSet presAssocID="{0B048885-820F-4A09-8E94-221CD9251784}" presName="gap" presStyleCnt="0"/>
      <dgm:spPr/>
    </dgm:pt>
    <dgm:pt modelId="{ECD0B67D-1319-4D7C-9FEE-0FE39CE5665D}" type="pres">
      <dgm:prSet presAssocID="{0B048885-820F-4A09-8E94-221CD9251784}" presName="medCircle2" presStyleLbl="vennNode1" presStyleIdx="3" presStyleCnt="4"/>
      <dgm:spPr/>
    </dgm:pt>
    <dgm:pt modelId="{BF1C3B0B-51BD-4F98-B5D8-E73AAFC3ED84}" type="pres">
      <dgm:prSet presAssocID="{0B048885-820F-4A09-8E94-221CD9251784}" presName="txLvlOnly1" presStyleLbl="revTx" presStyleIdx="3" presStyleCnt="4"/>
      <dgm:spPr/>
    </dgm:pt>
  </dgm:ptLst>
  <dgm:cxnLst>
    <dgm:cxn modelId="{AA75B60C-2DB5-4BCD-8B9F-923133265A82}" type="presOf" srcId="{0B048885-820F-4A09-8E94-221CD9251784}" destId="{BF1C3B0B-51BD-4F98-B5D8-E73AAFC3ED84}" srcOrd="0" destOrd="0" presId="urn:microsoft.com/office/officeart/2008/layout/VerticalCircleList"/>
    <dgm:cxn modelId="{248BED16-7F0D-416B-9746-4343384C025A}" srcId="{A22FEC52-CE80-469A-9754-107E4EBD9C49}" destId="{0B048885-820F-4A09-8E94-221CD9251784}" srcOrd="3" destOrd="0" parTransId="{0B7EE807-B185-4D98-A7FA-94B554AA5DD9}" sibTransId="{B3919762-03EB-4668-874E-456AAA045BE2}"/>
    <dgm:cxn modelId="{81AF9340-1748-4CF8-A84F-440B0E1C13F2}" srcId="{A22FEC52-CE80-469A-9754-107E4EBD9C49}" destId="{371D58CC-678F-4410-90DE-4A16CDD87150}" srcOrd="2" destOrd="0" parTransId="{997C341D-B484-4A8B-B6E7-24CA9D554F75}" sibTransId="{50A95BC0-61B4-4F05-A72D-4887CEA5A50C}"/>
    <dgm:cxn modelId="{B282CF61-324D-4C9A-8D35-B7F46D4FEBF2}" type="presOf" srcId="{371D58CC-678F-4410-90DE-4A16CDD87150}" destId="{4EC65536-7CAE-4266-B922-AE41992FA6D9}" srcOrd="0" destOrd="0" presId="urn:microsoft.com/office/officeart/2008/layout/VerticalCircleList"/>
    <dgm:cxn modelId="{3CEB1091-6541-4694-AD2C-892D10834956}" type="presOf" srcId="{0BEDC5B2-2A4B-423A-BD1F-113E0808E7C7}" destId="{B69BA70B-A973-4732-9C42-FE14396376E6}" srcOrd="0" destOrd="0" presId="urn:microsoft.com/office/officeart/2008/layout/VerticalCircleList"/>
    <dgm:cxn modelId="{17EBF69D-E70D-42FC-891D-50BC55F8E7CA}" type="presOf" srcId="{A22FEC52-CE80-469A-9754-107E4EBD9C49}" destId="{F3C5EE5B-F05E-43BE-8CA9-916D8499ECDD}" srcOrd="0" destOrd="0" presId="urn:microsoft.com/office/officeart/2008/layout/VerticalCircleList"/>
    <dgm:cxn modelId="{C542BAB2-6316-4C5F-BF8D-01BE920A73A4}" type="presOf" srcId="{A1969867-5866-4A49-896F-A3B082FCEC63}" destId="{0D0C6F28-4E7B-4218-B092-F45FB91DBCBD}" srcOrd="0" destOrd="0" presId="urn:microsoft.com/office/officeart/2008/layout/VerticalCircleList"/>
    <dgm:cxn modelId="{DAA315CB-9767-4F8D-A326-8B14F9D12F35}" srcId="{A22FEC52-CE80-469A-9754-107E4EBD9C49}" destId="{A1969867-5866-4A49-896F-A3B082FCEC63}" srcOrd="1" destOrd="0" parTransId="{FF52A0E7-14F7-48AA-8B3A-A2587CC5D04F}" sibTransId="{3ECC25C5-1B6F-406D-B9BE-DACA9DC0BB3B}"/>
    <dgm:cxn modelId="{92B97FF8-18EF-421D-BF96-80B7C814E964}" srcId="{A22FEC52-CE80-469A-9754-107E4EBD9C49}" destId="{0BEDC5B2-2A4B-423A-BD1F-113E0808E7C7}" srcOrd="0" destOrd="0" parTransId="{8E835A62-A613-4A3E-BAB7-D0BB693E8C87}" sibTransId="{D6109F16-BE99-4B0A-9BB2-2A9B86F21117}"/>
    <dgm:cxn modelId="{ADFD8DFC-70F1-4874-BD09-63C65B8CA1D6}" type="presParOf" srcId="{F3C5EE5B-F05E-43BE-8CA9-916D8499ECDD}" destId="{F0FC3E8B-0929-4F6C-910E-774B2B235729}" srcOrd="0" destOrd="0" presId="urn:microsoft.com/office/officeart/2008/layout/VerticalCircleList"/>
    <dgm:cxn modelId="{BEC6C933-EA9D-4A19-8170-C51CCB27F00A}" type="presParOf" srcId="{F0FC3E8B-0929-4F6C-910E-774B2B235729}" destId="{FE6762D5-D2B3-47A8-8E4F-98999740FEA0}" srcOrd="0" destOrd="0" presId="urn:microsoft.com/office/officeart/2008/layout/VerticalCircleList"/>
    <dgm:cxn modelId="{D0343963-5182-4ABB-A944-0FAFD58E798C}" type="presParOf" srcId="{F0FC3E8B-0929-4F6C-910E-774B2B235729}" destId="{88DAD0FE-36A6-48B2-B67E-4A27B658078E}" srcOrd="1" destOrd="0" presId="urn:microsoft.com/office/officeart/2008/layout/VerticalCircleList"/>
    <dgm:cxn modelId="{8EEF3405-1CDD-4D8B-AEF8-936EAE6BF7FD}" type="presParOf" srcId="{F0FC3E8B-0929-4F6C-910E-774B2B235729}" destId="{B69BA70B-A973-4732-9C42-FE14396376E6}" srcOrd="2" destOrd="0" presId="urn:microsoft.com/office/officeart/2008/layout/VerticalCircleList"/>
    <dgm:cxn modelId="{0E0035A1-F882-4F1F-A1B3-5104F09776F2}" type="presParOf" srcId="{F3C5EE5B-F05E-43BE-8CA9-916D8499ECDD}" destId="{D1002E0B-99D0-4F83-9F63-358DAE785872}" srcOrd="1" destOrd="0" presId="urn:microsoft.com/office/officeart/2008/layout/VerticalCircleList"/>
    <dgm:cxn modelId="{637DFDA1-9C65-4997-A73E-03FBFB4043BD}" type="presParOf" srcId="{D1002E0B-99D0-4F83-9F63-358DAE785872}" destId="{A02355DD-8B60-4A64-868D-775AD9F69DB1}" srcOrd="0" destOrd="0" presId="urn:microsoft.com/office/officeart/2008/layout/VerticalCircleList"/>
    <dgm:cxn modelId="{F589B2E9-9BD4-47DC-A538-1FF93B6EED0F}" type="presParOf" srcId="{D1002E0B-99D0-4F83-9F63-358DAE785872}" destId="{29ACBA95-BF94-4F87-8DE0-131854AF283B}" srcOrd="1" destOrd="0" presId="urn:microsoft.com/office/officeart/2008/layout/VerticalCircleList"/>
    <dgm:cxn modelId="{4B7B866A-F9A5-4728-B3A2-7C250F33B9CF}" type="presParOf" srcId="{D1002E0B-99D0-4F83-9F63-358DAE785872}" destId="{0D0C6F28-4E7B-4218-B092-F45FB91DBCBD}" srcOrd="2" destOrd="0" presId="urn:microsoft.com/office/officeart/2008/layout/VerticalCircleList"/>
    <dgm:cxn modelId="{02D87C8B-0B5E-4390-BB5C-805AAB96A4EE}" type="presParOf" srcId="{F3C5EE5B-F05E-43BE-8CA9-916D8499ECDD}" destId="{5D452E44-40D3-413F-96F1-BCCF44FAE314}" srcOrd="2" destOrd="0" presId="urn:microsoft.com/office/officeart/2008/layout/VerticalCircleList"/>
    <dgm:cxn modelId="{E3137482-4942-4BCF-BD1B-D1C188CE3CC7}" type="presParOf" srcId="{5D452E44-40D3-413F-96F1-BCCF44FAE314}" destId="{3E60B334-B841-4978-B28A-CD81906939E9}" srcOrd="0" destOrd="0" presId="urn:microsoft.com/office/officeart/2008/layout/VerticalCircleList"/>
    <dgm:cxn modelId="{34D5CBF3-0000-4EC7-9D30-979774A5B730}" type="presParOf" srcId="{5D452E44-40D3-413F-96F1-BCCF44FAE314}" destId="{56071743-728C-4A6E-B0ED-72F4E3099FB3}" srcOrd="1" destOrd="0" presId="urn:microsoft.com/office/officeart/2008/layout/VerticalCircleList"/>
    <dgm:cxn modelId="{561F2488-5AFA-4B43-AF9C-76C69BCFCA2E}" type="presParOf" srcId="{5D452E44-40D3-413F-96F1-BCCF44FAE314}" destId="{4EC65536-7CAE-4266-B922-AE41992FA6D9}" srcOrd="2" destOrd="0" presId="urn:microsoft.com/office/officeart/2008/layout/VerticalCircleList"/>
    <dgm:cxn modelId="{5317ABAF-7445-4183-8678-9966AB1F4D5A}" type="presParOf" srcId="{F3C5EE5B-F05E-43BE-8CA9-916D8499ECDD}" destId="{3A3E851B-AA20-43A6-BA6D-E7E625B6AC29}" srcOrd="3" destOrd="0" presId="urn:microsoft.com/office/officeart/2008/layout/VerticalCircleList"/>
    <dgm:cxn modelId="{A213E43A-F298-46E4-BFDA-BB56B3870E73}" type="presParOf" srcId="{3A3E851B-AA20-43A6-BA6D-E7E625B6AC29}" destId="{F2D5FB94-9DF6-442B-894C-4050E0BD4E5F}" srcOrd="0" destOrd="0" presId="urn:microsoft.com/office/officeart/2008/layout/VerticalCircleList"/>
    <dgm:cxn modelId="{368BA3F7-54EB-49C2-8F3E-D48B127AB3B7}" type="presParOf" srcId="{3A3E851B-AA20-43A6-BA6D-E7E625B6AC29}" destId="{ECD0B67D-1319-4D7C-9FEE-0FE39CE5665D}" srcOrd="1" destOrd="0" presId="urn:microsoft.com/office/officeart/2008/layout/VerticalCircleList"/>
    <dgm:cxn modelId="{2FDA2185-22C7-4424-91BD-63FE5F1514BC}" type="presParOf" srcId="{3A3E851B-AA20-43A6-BA6D-E7E625B6AC29}" destId="{BF1C3B0B-51BD-4F98-B5D8-E73AAFC3ED84}" srcOrd="2" destOrd="0" presId="urn:microsoft.com/office/officeart/2008/layout/VerticalCircl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DE90D64-3B67-484B-8BC1-B494CA9684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8E264D2-B946-4C97-8412-DC7B04F05BE5}">
      <dgm:prSet/>
      <dgm:spPr/>
      <dgm:t>
        <a:bodyPr/>
        <a:lstStyle/>
        <a:p>
          <a:pPr algn="ctr"/>
          <a:r>
            <a:rPr lang="en-US" b="1" baseline="0" dirty="0"/>
            <a:t>EDA</a:t>
          </a:r>
          <a:r>
            <a:rPr lang="en-US" baseline="0" dirty="0"/>
            <a:t> with </a:t>
          </a:r>
          <a:r>
            <a:rPr lang="en-US" b="1" baseline="0" dirty="0"/>
            <a:t>data</a:t>
          </a:r>
          <a:r>
            <a:rPr lang="en-US" baseline="0" dirty="0"/>
            <a:t> visualization </a:t>
          </a:r>
          <a:endParaRPr lang="en-US" dirty="0"/>
        </a:p>
      </dgm:t>
    </dgm:pt>
    <dgm:pt modelId="{D4FA8B84-D0E5-452C-93C9-4E9715C8F09C}" type="parTrans" cxnId="{A2C2B733-21EE-4A36-822B-60316A7211D7}">
      <dgm:prSet/>
      <dgm:spPr/>
      <dgm:t>
        <a:bodyPr/>
        <a:lstStyle/>
        <a:p>
          <a:endParaRPr lang="en-US"/>
        </a:p>
      </dgm:t>
    </dgm:pt>
    <dgm:pt modelId="{E55CF018-9793-4605-BF6F-0C24F682458F}" type="sibTrans" cxnId="{A2C2B733-21EE-4A36-822B-60316A7211D7}">
      <dgm:prSet/>
      <dgm:spPr/>
      <dgm:t>
        <a:bodyPr/>
        <a:lstStyle/>
        <a:p>
          <a:endParaRPr lang="en-US"/>
        </a:p>
      </dgm:t>
    </dgm:pt>
    <dgm:pt modelId="{6F56D08D-41E5-48D1-96A2-FCE97C139AFA}" type="pres">
      <dgm:prSet presAssocID="{0DE90D64-3B67-484B-8BC1-B494CA96840E}" presName="linear" presStyleCnt="0">
        <dgm:presLayoutVars>
          <dgm:animLvl val="lvl"/>
          <dgm:resizeHandles val="exact"/>
        </dgm:presLayoutVars>
      </dgm:prSet>
      <dgm:spPr/>
    </dgm:pt>
    <dgm:pt modelId="{7BA88F5A-69BF-404B-958F-5A2652EAF743}" type="pres">
      <dgm:prSet presAssocID="{A8E264D2-B946-4C97-8412-DC7B04F05BE5}" presName="parentText" presStyleLbl="node1" presStyleIdx="0" presStyleCnt="1">
        <dgm:presLayoutVars>
          <dgm:chMax val="0"/>
          <dgm:bulletEnabled val="1"/>
        </dgm:presLayoutVars>
      </dgm:prSet>
      <dgm:spPr/>
    </dgm:pt>
  </dgm:ptLst>
  <dgm:cxnLst>
    <dgm:cxn modelId="{A2C2B733-21EE-4A36-822B-60316A7211D7}" srcId="{0DE90D64-3B67-484B-8BC1-B494CA96840E}" destId="{A8E264D2-B946-4C97-8412-DC7B04F05BE5}" srcOrd="0" destOrd="0" parTransId="{D4FA8B84-D0E5-452C-93C9-4E9715C8F09C}" sibTransId="{E55CF018-9793-4605-BF6F-0C24F682458F}"/>
    <dgm:cxn modelId="{A75F299B-F517-4A12-9839-75F7934783D1}" type="presOf" srcId="{A8E264D2-B946-4C97-8412-DC7B04F05BE5}" destId="{7BA88F5A-69BF-404B-958F-5A2652EAF743}" srcOrd="0" destOrd="0" presId="urn:microsoft.com/office/officeart/2005/8/layout/vList2"/>
    <dgm:cxn modelId="{5FC14FA4-076E-4D76-8A23-8245041B07F8}" type="presOf" srcId="{0DE90D64-3B67-484B-8BC1-B494CA96840E}" destId="{6F56D08D-41E5-48D1-96A2-FCE97C139AFA}" srcOrd="0" destOrd="0" presId="urn:microsoft.com/office/officeart/2005/8/layout/vList2"/>
    <dgm:cxn modelId="{FFC5EC70-1553-4497-87F5-C98BB40AB0BB}" type="presParOf" srcId="{6F56D08D-41E5-48D1-96A2-FCE97C139AFA}" destId="{7BA88F5A-69BF-404B-958F-5A2652EAF74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C280FD3-3DF3-46A3-B79A-3F2BD6FF5A0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EAF227C-3EBF-4957-A1FE-EB6D628CF445}">
      <dgm:prSet/>
      <dgm:spPr/>
      <dgm:t>
        <a:bodyPr/>
        <a:lstStyle/>
        <a:p>
          <a:r>
            <a:rPr lang="en-US" b="1" baseline="0"/>
            <a:t>EDA WITH SQL</a:t>
          </a:r>
          <a:endParaRPr lang="en-US"/>
        </a:p>
      </dgm:t>
    </dgm:pt>
    <dgm:pt modelId="{0ADB8CBC-328F-4307-A83B-5C33B954354A}" type="parTrans" cxnId="{FFB0D212-811C-4F43-A281-A71D34C6E536}">
      <dgm:prSet/>
      <dgm:spPr/>
      <dgm:t>
        <a:bodyPr/>
        <a:lstStyle/>
        <a:p>
          <a:endParaRPr lang="en-US"/>
        </a:p>
      </dgm:t>
    </dgm:pt>
    <dgm:pt modelId="{9591D703-B6EE-4A9A-B877-A219AE05D855}" type="sibTrans" cxnId="{FFB0D212-811C-4F43-A281-A71D34C6E536}">
      <dgm:prSet/>
      <dgm:spPr/>
      <dgm:t>
        <a:bodyPr/>
        <a:lstStyle/>
        <a:p>
          <a:endParaRPr lang="en-US"/>
        </a:p>
      </dgm:t>
    </dgm:pt>
    <dgm:pt modelId="{C416998F-9C57-4478-A314-137964DF8A80}" type="pres">
      <dgm:prSet presAssocID="{5C280FD3-3DF3-46A3-B79A-3F2BD6FF5A03}" presName="linear" presStyleCnt="0">
        <dgm:presLayoutVars>
          <dgm:animLvl val="lvl"/>
          <dgm:resizeHandles val="exact"/>
        </dgm:presLayoutVars>
      </dgm:prSet>
      <dgm:spPr/>
    </dgm:pt>
    <dgm:pt modelId="{A1D8771C-CC2C-4B70-8A3D-619BF0BDAF67}" type="pres">
      <dgm:prSet presAssocID="{4EAF227C-3EBF-4957-A1FE-EB6D628CF445}" presName="parentText" presStyleLbl="node1" presStyleIdx="0" presStyleCnt="1">
        <dgm:presLayoutVars>
          <dgm:chMax val="0"/>
          <dgm:bulletEnabled val="1"/>
        </dgm:presLayoutVars>
      </dgm:prSet>
      <dgm:spPr/>
    </dgm:pt>
  </dgm:ptLst>
  <dgm:cxnLst>
    <dgm:cxn modelId="{FFB0D212-811C-4F43-A281-A71D34C6E536}" srcId="{5C280FD3-3DF3-46A3-B79A-3F2BD6FF5A03}" destId="{4EAF227C-3EBF-4957-A1FE-EB6D628CF445}" srcOrd="0" destOrd="0" parTransId="{0ADB8CBC-328F-4307-A83B-5C33B954354A}" sibTransId="{9591D703-B6EE-4A9A-B877-A219AE05D855}"/>
    <dgm:cxn modelId="{95EBA1DD-A830-4912-BDBC-F72D91FF8E30}" type="presOf" srcId="{4EAF227C-3EBF-4957-A1FE-EB6D628CF445}" destId="{A1D8771C-CC2C-4B70-8A3D-619BF0BDAF67}" srcOrd="0" destOrd="0" presId="urn:microsoft.com/office/officeart/2005/8/layout/vList2"/>
    <dgm:cxn modelId="{239A6FE2-1A15-4F8F-A8F0-B9D170CD4423}" type="presOf" srcId="{5C280FD3-3DF3-46A3-B79A-3F2BD6FF5A03}" destId="{C416998F-9C57-4478-A314-137964DF8A80}" srcOrd="0" destOrd="0" presId="urn:microsoft.com/office/officeart/2005/8/layout/vList2"/>
    <dgm:cxn modelId="{3FDB0942-FB19-4934-AA7E-EDDFDE08E448}" type="presParOf" srcId="{C416998F-9C57-4478-A314-137964DF8A80}" destId="{A1D8771C-CC2C-4B70-8A3D-619BF0BDAF6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91F0F2A-8317-405D-BA55-5BD17578841E}" type="doc">
      <dgm:prSet loTypeId="urn:microsoft.com/office/officeart/2005/8/layout/bProcess4" loCatId="process" qsTypeId="urn:microsoft.com/office/officeart/2005/8/quickstyle/simple1" qsCatId="simple" csTypeId="urn:microsoft.com/office/officeart/2005/8/colors/accent0_3" csCatId="mainScheme" phldr="1"/>
      <dgm:spPr/>
      <dgm:t>
        <a:bodyPr/>
        <a:lstStyle/>
        <a:p>
          <a:endParaRPr lang="en-US"/>
        </a:p>
      </dgm:t>
    </dgm:pt>
    <dgm:pt modelId="{E636D112-B999-4914-B868-37703D3F392C}">
      <dgm:prSet custT="1"/>
      <dgm:spPr/>
      <dgm:t>
        <a:bodyPr/>
        <a:lstStyle/>
        <a:p>
          <a:r>
            <a:rPr lang="en-US" sz="1400" dirty="0"/>
            <a:t>Display the names of the unique launch sites in the space mission</a:t>
          </a:r>
        </a:p>
      </dgm:t>
    </dgm:pt>
    <dgm:pt modelId="{3B0D403A-4A08-457F-832A-4397DB3536C4}" type="parTrans" cxnId="{D02C2920-B72A-4E02-834C-B639E398D04F}">
      <dgm:prSet/>
      <dgm:spPr/>
      <dgm:t>
        <a:bodyPr/>
        <a:lstStyle/>
        <a:p>
          <a:endParaRPr lang="en-US"/>
        </a:p>
      </dgm:t>
    </dgm:pt>
    <dgm:pt modelId="{EC2CF958-D013-48AF-8BDE-BFBDE2AE827B}" type="sibTrans" cxnId="{D02C2920-B72A-4E02-834C-B639E398D04F}">
      <dgm:prSet/>
      <dgm:spPr/>
      <dgm:t>
        <a:bodyPr/>
        <a:lstStyle/>
        <a:p>
          <a:endParaRPr lang="en-US"/>
        </a:p>
      </dgm:t>
    </dgm:pt>
    <dgm:pt modelId="{D69D4B91-C399-4DDA-AAD5-C5FB3CC241EC}">
      <dgm:prSet custT="1"/>
      <dgm:spPr/>
      <dgm:t>
        <a:bodyPr/>
        <a:lstStyle/>
        <a:p>
          <a:r>
            <a:rPr lang="en-US" sz="1400" dirty="0"/>
            <a:t>Display 5records where launch sites begin with string: ‘</a:t>
          </a:r>
          <a:r>
            <a:rPr lang="en-US" sz="1400" dirty="0" err="1"/>
            <a:t>cca</a:t>
          </a:r>
          <a:r>
            <a:rPr lang="en-US" sz="1400" dirty="0"/>
            <a:t>’</a:t>
          </a:r>
        </a:p>
      </dgm:t>
    </dgm:pt>
    <dgm:pt modelId="{CCC22196-DE26-4BDA-AFF9-96D0116C29E5}" type="parTrans" cxnId="{07293655-CF58-454D-BB7B-E34507129992}">
      <dgm:prSet/>
      <dgm:spPr/>
      <dgm:t>
        <a:bodyPr/>
        <a:lstStyle/>
        <a:p>
          <a:endParaRPr lang="en-US"/>
        </a:p>
      </dgm:t>
    </dgm:pt>
    <dgm:pt modelId="{5795090E-DF1F-4353-84CB-5238175A3C7B}" type="sibTrans" cxnId="{07293655-CF58-454D-BB7B-E34507129992}">
      <dgm:prSet/>
      <dgm:spPr/>
      <dgm:t>
        <a:bodyPr/>
        <a:lstStyle/>
        <a:p>
          <a:endParaRPr lang="en-US"/>
        </a:p>
      </dgm:t>
    </dgm:pt>
    <dgm:pt modelId="{476D0A8F-A286-465C-BF39-C1C0874D8028}">
      <dgm:prSet custT="1"/>
      <dgm:spPr/>
      <dgm:t>
        <a:bodyPr/>
        <a:lstStyle/>
        <a:p>
          <a:r>
            <a:rPr lang="en-US" sz="1200" dirty="0"/>
            <a:t>Display average payload mass carried by boosters launched by NASA (CRS)</a:t>
          </a:r>
        </a:p>
      </dgm:t>
    </dgm:pt>
    <dgm:pt modelId="{CA07C2D8-4EA7-4E09-ADEF-9E874E6C966E}" type="parTrans" cxnId="{EB50CAE6-F418-415A-A27C-20C9B4766586}">
      <dgm:prSet/>
      <dgm:spPr/>
      <dgm:t>
        <a:bodyPr/>
        <a:lstStyle/>
        <a:p>
          <a:endParaRPr lang="en-US"/>
        </a:p>
      </dgm:t>
    </dgm:pt>
    <dgm:pt modelId="{9F105A93-0B60-4790-92CB-210F50E2C8E0}" type="sibTrans" cxnId="{EB50CAE6-F418-415A-A27C-20C9B4766586}">
      <dgm:prSet/>
      <dgm:spPr/>
      <dgm:t>
        <a:bodyPr/>
        <a:lstStyle/>
        <a:p>
          <a:endParaRPr lang="en-US"/>
        </a:p>
      </dgm:t>
    </dgm:pt>
    <dgm:pt modelId="{409AE808-3EE7-4F5B-8DF8-9061F3A1D847}">
      <dgm:prSet custT="1"/>
      <dgm:spPr/>
      <dgm:t>
        <a:bodyPr/>
        <a:lstStyle/>
        <a:p>
          <a:r>
            <a:rPr lang="en-US" sz="1200" dirty="0"/>
            <a:t>Display average payload mass carried by booster version  F9, v1.1</a:t>
          </a:r>
        </a:p>
      </dgm:t>
    </dgm:pt>
    <dgm:pt modelId="{237FFC2C-D991-44F3-B40A-C30ED3D266A1}" type="parTrans" cxnId="{A3796F36-B428-40E1-A52B-6ACA94CE95E3}">
      <dgm:prSet/>
      <dgm:spPr/>
      <dgm:t>
        <a:bodyPr/>
        <a:lstStyle/>
        <a:p>
          <a:endParaRPr lang="en-US"/>
        </a:p>
      </dgm:t>
    </dgm:pt>
    <dgm:pt modelId="{7B30947E-26A9-48DF-9ABE-0F2A32B01C42}" type="sibTrans" cxnId="{A3796F36-B428-40E1-A52B-6ACA94CE95E3}">
      <dgm:prSet/>
      <dgm:spPr/>
      <dgm:t>
        <a:bodyPr/>
        <a:lstStyle/>
        <a:p>
          <a:endParaRPr lang="en-US"/>
        </a:p>
      </dgm:t>
    </dgm:pt>
    <dgm:pt modelId="{9C9D6E2C-6956-4AEF-9300-33A80777EB14}">
      <dgm:prSet custT="1"/>
      <dgm:spPr/>
      <dgm:t>
        <a:bodyPr/>
        <a:lstStyle/>
        <a:p>
          <a:r>
            <a:rPr lang="en-US" sz="1200" dirty="0"/>
            <a:t>List the date when the first successful landing outcome in the ground pas was achieved</a:t>
          </a:r>
        </a:p>
      </dgm:t>
    </dgm:pt>
    <dgm:pt modelId="{5672AE7C-9B97-4AA1-895C-5B98E78FF882}" type="parTrans" cxnId="{1A98990D-E0DE-44EE-B192-2A210EB7442D}">
      <dgm:prSet/>
      <dgm:spPr/>
      <dgm:t>
        <a:bodyPr/>
        <a:lstStyle/>
        <a:p>
          <a:endParaRPr lang="en-US"/>
        </a:p>
      </dgm:t>
    </dgm:pt>
    <dgm:pt modelId="{98EF771D-CA2E-4137-898E-7847D0FBBAA8}" type="sibTrans" cxnId="{1A98990D-E0DE-44EE-B192-2A210EB7442D}">
      <dgm:prSet/>
      <dgm:spPr/>
      <dgm:t>
        <a:bodyPr/>
        <a:lstStyle/>
        <a:p>
          <a:endParaRPr lang="en-US"/>
        </a:p>
      </dgm:t>
    </dgm:pt>
    <dgm:pt modelId="{E1F598FD-79AF-4C72-8489-DC9947E8765F}">
      <dgm:prSet/>
      <dgm:spPr/>
      <dgm:t>
        <a:bodyPr/>
        <a:lstStyle/>
        <a:p>
          <a:r>
            <a:rPr lang="en-US"/>
            <a:t>List the names of boosters which have success in drone ship and have payload mass greater than 4000 but less than 6000</a:t>
          </a:r>
        </a:p>
      </dgm:t>
    </dgm:pt>
    <dgm:pt modelId="{3DDE21B8-6A85-40BC-86C5-D3B048A38527}" type="parTrans" cxnId="{B9E280B7-6AB3-449A-9068-C0F418B78B75}">
      <dgm:prSet/>
      <dgm:spPr/>
      <dgm:t>
        <a:bodyPr/>
        <a:lstStyle/>
        <a:p>
          <a:endParaRPr lang="en-US"/>
        </a:p>
      </dgm:t>
    </dgm:pt>
    <dgm:pt modelId="{B9462F24-19FC-4BEB-8E49-718160419A93}" type="sibTrans" cxnId="{B9E280B7-6AB3-449A-9068-C0F418B78B75}">
      <dgm:prSet/>
      <dgm:spPr/>
      <dgm:t>
        <a:bodyPr/>
        <a:lstStyle/>
        <a:p>
          <a:endParaRPr lang="en-US"/>
        </a:p>
      </dgm:t>
    </dgm:pt>
    <dgm:pt modelId="{5D0BD4D4-F4F9-4373-BC54-6AB884F46668}">
      <dgm:prSet/>
      <dgm:spPr/>
      <dgm:t>
        <a:bodyPr/>
        <a:lstStyle/>
        <a:p>
          <a:r>
            <a:rPr lang="en-US"/>
            <a:t>List the total number of successful  and failure mission outcomes</a:t>
          </a:r>
        </a:p>
      </dgm:t>
    </dgm:pt>
    <dgm:pt modelId="{7344C7B5-9653-43BC-8CAD-698BFB3EF44C}" type="parTrans" cxnId="{06B65553-F8DD-4D41-B676-A452A02264A4}">
      <dgm:prSet/>
      <dgm:spPr/>
      <dgm:t>
        <a:bodyPr/>
        <a:lstStyle/>
        <a:p>
          <a:endParaRPr lang="en-US"/>
        </a:p>
      </dgm:t>
    </dgm:pt>
    <dgm:pt modelId="{7553FBA3-5D3F-4B69-96EA-30778793AFD4}" type="sibTrans" cxnId="{06B65553-F8DD-4D41-B676-A452A02264A4}">
      <dgm:prSet/>
      <dgm:spPr/>
      <dgm:t>
        <a:bodyPr/>
        <a:lstStyle/>
        <a:p>
          <a:endParaRPr lang="en-US"/>
        </a:p>
      </dgm:t>
    </dgm:pt>
    <dgm:pt modelId="{4CB16911-8BAD-48B6-8648-12878375D707}">
      <dgm:prSet/>
      <dgm:spPr/>
      <dgm:t>
        <a:bodyPr/>
        <a:lstStyle/>
        <a:p>
          <a:r>
            <a:rPr lang="en-US"/>
            <a:t>List the names of the booster version which have carried the maximum payload mass. Use a subquery</a:t>
          </a:r>
        </a:p>
      </dgm:t>
    </dgm:pt>
    <dgm:pt modelId="{2BBA3A4C-D6E8-46CF-B110-95A3FFB0C267}" type="parTrans" cxnId="{AE75A337-4DA9-4202-9DD7-8BBA9AFA9F45}">
      <dgm:prSet/>
      <dgm:spPr/>
      <dgm:t>
        <a:bodyPr/>
        <a:lstStyle/>
        <a:p>
          <a:endParaRPr lang="en-US"/>
        </a:p>
      </dgm:t>
    </dgm:pt>
    <dgm:pt modelId="{4CC68ED3-E59A-4D6E-AD8E-77F74B4A75A2}" type="sibTrans" cxnId="{AE75A337-4DA9-4202-9DD7-8BBA9AFA9F45}">
      <dgm:prSet/>
      <dgm:spPr/>
      <dgm:t>
        <a:bodyPr/>
        <a:lstStyle/>
        <a:p>
          <a:endParaRPr lang="en-US"/>
        </a:p>
      </dgm:t>
    </dgm:pt>
    <dgm:pt modelId="{602483BC-9D50-4D3F-815C-20473E0EC19A}">
      <dgm:prSet/>
      <dgm:spPr/>
      <dgm:t>
        <a:bodyPr/>
        <a:lstStyle/>
        <a:p>
          <a:r>
            <a:rPr lang="en-US"/>
            <a:t>List the failed landing outcomes in drone ship, their booster version, and launch site names for in year 2015</a:t>
          </a:r>
        </a:p>
      </dgm:t>
    </dgm:pt>
    <dgm:pt modelId="{CE459AF8-0F18-4DF1-8728-C4756F126AE9}" type="parTrans" cxnId="{83037E8B-54D1-4F58-A7E3-9C8E1970994E}">
      <dgm:prSet/>
      <dgm:spPr/>
      <dgm:t>
        <a:bodyPr/>
        <a:lstStyle/>
        <a:p>
          <a:endParaRPr lang="en-US"/>
        </a:p>
      </dgm:t>
    </dgm:pt>
    <dgm:pt modelId="{D1C9B2CA-E593-4D73-9327-1E3A317DA8F6}" type="sibTrans" cxnId="{83037E8B-54D1-4F58-A7E3-9C8E1970994E}">
      <dgm:prSet/>
      <dgm:spPr/>
      <dgm:t>
        <a:bodyPr/>
        <a:lstStyle/>
        <a:p>
          <a:endParaRPr lang="en-US"/>
        </a:p>
      </dgm:t>
    </dgm:pt>
    <dgm:pt modelId="{F8D0100F-2A6A-4C56-AB58-F4581E928175}">
      <dgm:prSet/>
      <dgm:spPr/>
      <dgm:t>
        <a:bodyPr/>
        <a:lstStyle/>
        <a:p>
          <a:r>
            <a:rPr lang="en-US" dirty="0"/>
            <a:t>Rank the count of a landing outcomes (such as failure (drone ship) or success (ground pad)) between the date 2010-06-04</a:t>
          </a:r>
        </a:p>
      </dgm:t>
    </dgm:pt>
    <dgm:pt modelId="{5ACA521C-13E3-4E0B-98AD-DFED668E8366}" type="parTrans" cxnId="{1210EFAF-6F90-4E4E-8F65-8016392DB9DC}">
      <dgm:prSet/>
      <dgm:spPr/>
      <dgm:t>
        <a:bodyPr/>
        <a:lstStyle/>
        <a:p>
          <a:endParaRPr lang="en-US"/>
        </a:p>
      </dgm:t>
    </dgm:pt>
    <dgm:pt modelId="{138AD187-0554-4A31-9EDC-F3ADB16C57EE}" type="sibTrans" cxnId="{1210EFAF-6F90-4E4E-8F65-8016392DB9DC}">
      <dgm:prSet/>
      <dgm:spPr/>
      <dgm:t>
        <a:bodyPr/>
        <a:lstStyle/>
        <a:p>
          <a:endParaRPr lang="en-US"/>
        </a:p>
      </dgm:t>
    </dgm:pt>
    <dgm:pt modelId="{68787ADE-693F-4F9D-96CD-30174D6CE386}">
      <dgm:prSet/>
      <dgm:spPr/>
      <dgm:t>
        <a:bodyPr/>
        <a:lstStyle/>
        <a:p>
          <a:r>
            <a:rPr lang="en-US"/>
            <a:t>and 2017-03-20, in description order:</a:t>
          </a:r>
        </a:p>
      </dgm:t>
    </dgm:pt>
    <dgm:pt modelId="{1772B090-23D8-4CFF-97E3-6114971879D5}" type="parTrans" cxnId="{D81EF40C-7552-42E1-B250-57DFC9AE0E31}">
      <dgm:prSet/>
      <dgm:spPr/>
      <dgm:t>
        <a:bodyPr/>
        <a:lstStyle/>
        <a:p>
          <a:endParaRPr lang="en-US"/>
        </a:p>
      </dgm:t>
    </dgm:pt>
    <dgm:pt modelId="{EFBD21A9-DD9D-433D-A272-CDC44213A04A}" type="sibTrans" cxnId="{D81EF40C-7552-42E1-B250-57DFC9AE0E31}">
      <dgm:prSet/>
      <dgm:spPr/>
      <dgm:t>
        <a:bodyPr/>
        <a:lstStyle/>
        <a:p>
          <a:endParaRPr lang="en-US"/>
        </a:p>
      </dgm:t>
    </dgm:pt>
    <dgm:pt modelId="{2D1DE83B-E39A-46D4-AA40-B70D726A6355}">
      <dgm:prSet/>
      <dgm:spPr/>
      <dgm:t>
        <a:bodyPr/>
        <a:lstStyle/>
        <a:p>
          <a:r>
            <a:rPr lang="en-US"/>
            <a:t>GITHUB LINK:</a:t>
          </a:r>
        </a:p>
      </dgm:t>
    </dgm:pt>
    <dgm:pt modelId="{DB5B7DE1-3529-40EB-AD3A-1E90F1B6CE9C}" type="parTrans" cxnId="{160064F4-1C55-409A-A3CD-A2DA569539F9}">
      <dgm:prSet/>
      <dgm:spPr/>
      <dgm:t>
        <a:bodyPr/>
        <a:lstStyle/>
        <a:p>
          <a:endParaRPr lang="en-US"/>
        </a:p>
      </dgm:t>
    </dgm:pt>
    <dgm:pt modelId="{28448504-8B8C-4A0F-BDC0-4BCAF57B24C2}" type="sibTrans" cxnId="{160064F4-1C55-409A-A3CD-A2DA569539F9}">
      <dgm:prSet/>
      <dgm:spPr/>
      <dgm:t>
        <a:bodyPr/>
        <a:lstStyle/>
        <a:p>
          <a:endParaRPr lang="en-US"/>
        </a:p>
      </dgm:t>
    </dgm:pt>
    <dgm:pt modelId="{F329997F-FD5A-4B62-BCA4-A52AAFB6B94A}" type="pres">
      <dgm:prSet presAssocID="{691F0F2A-8317-405D-BA55-5BD17578841E}" presName="Name0" presStyleCnt="0">
        <dgm:presLayoutVars>
          <dgm:dir/>
          <dgm:resizeHandles/>
        </dgm:presLayoutVars>
      </dgm:prSet>
      <dgm:spPr/>
    </dgm:pt>
    <dgm:pt modelId="{77FE641F-7826-4A5B-B1B8-DCB4912EA5F2}" type="pres">
      <dgm:prSet presAssocID="{E636D112-B999-4914-B868-37703D3F392C}" presName="compNode" presStyleCnt="0"/>
      <dgm:spPr/>
    </dgm:pt>
    <dgm:pt modelId="{F7C6C70D-EB7D-4BCE-AAEA-1B58896E5F6D}" type="pres">
      <dgm:prSet presAssocID="{E636D112-B999-4914-B868-37703D3F392C}" presName="dummyConnPt" presStyleCnt="0"/>
      <dgm:spPr/>
    </dgm:pt>
    <dgm:pt modelId="{B4363328-1A76-452A-BC9B-8354AC29803D}" type="pres">
      <dgm:prSet presAssocID="{E636D112-B999-4914-B868-37703D3F392C}" presName="node" presStyleLbl="node1" presStyleIdx="0" presStyleCnt="12">
        <dgm:presLayoutVars>
          <dgm:bulletEnabled val="1"/>
        </dgm:presLayoutVars>
      </dgm:prSet>
      <dgm:spPr/>
    </dgm:pt>
    <dgm:pt modelId="{6C99E5E6-8EF3-4D60-B2C2-5F2314FCA484}" type="pres">
      <dgm:prSet presAssocID="{EC2CF958-D013-48AF-8BDE-BFBDE2AE827B}" presName="sibTrans" presStyleLbl="bgSibTrans2D1" presStyleIdx="0" presStyleCnt="11"/>
      <dgm:spPr/>
    </dgm:pt>
    <dgm:pt modelId="{A1E896F6-B862-4DBA-A23D-66EB45413938}" type="pres">
      <dgm:prSet presAssocID="{D69D4B91-C399-4DDA-AAD5-C5FB3CC241EC}" presName="compNode" presStyleCnt="0"/>
      <dgm:spPr/>
    </dgm:pt>
    <dgm:pt modelId="{3A7D409C-F27B-48C5-966C-FC00A17987D3}" type="pres">
      <dgm:prSet presAssocID="{D69D4B91-C399-4DDA-AAD5-C5FB3CC241EC}" presName="dummyConnPt" presStyleCnt="0"/>
      <dgm:spPr/>
    </dgm:pt>
    <dgm:pt modelId="{70395DC7-27B3-4354-964B-9EC70BDB962F}" type="pres">
      <dgm:prSet presAssocID="{D69D4B91-C399-4DDA-AAD5-C5FB3CC241EC}" presName="node" presStyleLbl="node1" presStyleIdx="1" presStyleCnt="12">
        <dgm:presLayoutVars>
          <dgm:bulletEnabled val="1"/>
        </dgm:presLayoutVars>
      </dgm:prSet>
      <dgm:spPr/>
    </dgm:pt>
    <dgm:pt modelId="{870F3294-5B1A-4132-B179-3446AF9F2737}" type="pres">
      <dgm:prSet presAssocID="{5795090E-DF1F-4353-84CB-5238175A3C7B}" presName="sibTrans" presStyleLbl="bgSibTrans2D1" presStyleIdx="1" presStyleCnt="11"/>
      <dgm:spPr/>
    </dgm:pt>
    <dgm:pt modelId="{D4D1E0D8-2E7A-43F8-959E-90E15EC22050}" type="pres">
      <dgm:prSet presAssocID="{476D0A8F-A286-465C-BF39-C1C0874D8028}" presName="compNode" presStyleCnt="0"/>
      <dgm:spPr/>
    </dgm:pt>
    <dgm:pt modelId="{F917BDE1-5FF3-4F29-BD03-1085072E87F5}" type="pres">
      <dgm:prSet presAssocID="{476D0A8F-A286-465C-BF39-C1C0874D8028}" presName="dummyConnPt" presStyleCnt="0"/>
      <dgm:spPr/>
    </dgm:pt>
    <dgm:pt modelId="{5AAF6D5A-8515-4EFD-9287-1D077F53BBED}" type="pres">
      <dgm:prSet presAssocID="{476D0A8F-A286-465C-BF39-C1C0874D8028}" presName="node" presStyleLbl="node1" presStyleIdx="2" presStyleCnt="12">
        <dgm:presLayoutVars>
          <dgm:bulletEnabled val="1"/>
        </dgm:presLayoutVars>
      </dgm:prSet>
      <dgm:spPr/>
    </dgm:pt>
    <dgm:pt modelId="{D6869AF1-AA05-4960-96A6-37D3C4C28767}" type="pres">
      <dgm:prSet presAssocID="{9F105A93-0B60-4790-92CB-210F50E2C8E0}" presName="sibTrans" presStyleLbl="bgSibTrans2D1" presStyleIdx="2" presStyleCnt="11"/>
      <dgm:spPr/>
    </dgm:pt>
    <dgm:pt modelId="{C2456B7A-2B8F-4A4A-BC52-7756C715C8C0}" type="pres">
      <dgm:prSet presAssocID="{409AE808-3EE7-4F5B-8DF8-9061F3A1D847}" presName="compNode" presStyleCnt="0"/>
      <dgm:spPr/>
    </dgm:pt>
    <dgm:pt modelId="{CE39ACA6-7B15-40B6-BB57-0B37CC6301C9}" type="pres">
      <dgm:prSet presAssocID="{409AE808-3EE7-4F5B-8DF8-9061F3A1D847}" presName="dummyConnPt" presStyleCnt="0"/>
      <dgm:spPr/>
    </dgm:pt>
    <dgm:pt modelId="{A3B22151-1C1F-4649-9F81-E4B3A140FAE1}" type="pres">
      <dgm:prSet presAssocID="{409AE808-3EE7-4F5B-8DF8-9061F3A1D847}" presName="node" presStyleLbl="node1" presStyleIdx="3" presStyleCnt="12">
        <dgm:presLayoutVars>
          <dgm:bulletEnabled val="1"/>
        </dgm:presLayoutVars>
      </dgm:prSet>
      <dgm:spPr/>
    </dgm:pt>
    <dgm:pt modelId="{5EAD40AE-B255-463D-8B21-4ACBD2F895F0}" type="pres">
      <dgm:prSet presAssocID="{7B30947E-26A9-48DF-9ABE-0F2A32B01C42}" presName="sibTrans" presStyleLbl="bgSibTrans2D1" presStyleIdx="3" presStyleCnt="11"/>
      <dgm:spPr/>
    </dgm:pt>
    <dgm:pt modelId="{2B6A0F9E-AE65-464E-9BD6-42F23680E6F5}" type="pres">
      <dgm:prSet presAssocID="{9C9D6E2C-6956-4AEF-9300-33A80777EB14}" presName="compNode" presStyleCnt="0"/>
      <dgm:spPr/>
    </dgm:pt>
    <dgm:pt modelId="{97BF998C-3586-4D85-850C-869E93FDF8E3}" type="pres">
      <dgm:prSet presAssocID="{9C9D6E2C-6956-4AEF-9300-33A80777EB14}" presName="dummyConnPt" presStyleCnt="0"/>
      <dgm:spPr/>
    </dgm:pt>
    <dgm:pt modelId="{18F9CC3B-06E8-449F-BE7E-9FB5F75A61DB}" type="pres">
      <dgm:prSet presAssocID="{9C9D6E2C-6956-4AEF-9300-33A80777EB14}" presName="node" presStyleLbl="node1" presStyleIdx="4" presStyleCnt="12">
        <dgm:presLayoutVars>
          <dgm:bulletEnabled val="1"/>
        </dgm:presLayoutVars>
      </dgm:prSet>
      <dgm:spPr/>
    </dgm:pt>
    <dgm:pt modelId="{7DE2E68A-E14E-4355-891E-366F531CCEDF}" type="pres">
      <dgm:prSet presAssocID="{98EF771D-CA2E-4137-898E-7847D0FBBAA8}" presName="sibTrans" presStyleLbl="bgSibTrans2D1" presStyleIdx="4" presStyleCnt="11"/>
      <dgm:spPr/>
    </dgm:pt>
    <dgm:pt modelId="{D1B66C87-14E2-461A-9B34-38A9A363ED75}" type="pres">
      <dgm:prSet presAssocID="{E1F598FD-79AF-4C72-8489-DC9947E8765F}" presName="compNode" presStyleCnt="0"/>
      <dgm:spPr/>
    </dgm:pt>
    <dgm:pt modelId="{6FCE76FA-4A3C-4F10-93D8-90C797D651B4}" type="pres">
      <dgm:prSet presAssocID="{E1F598FD-79AF-4C72-8489-DC9947E8765F}" presName="dummyConnPt" presStyleCnt="0"/>
      <dgm:spPr/>
    </dgm:pt>
    <dgm:pt modelId="{C7F218CC-BBAA-4D2B-9202-696371438DBE}" type="pres">
      <dgm:prSet presAssocID="{E1F598FD-79AF-4C72-8489-DC9947E8765F}" presName="node" presStyleLbl="node1" presStyleIdx="5" presStyleCnt="12">
        <dgm:presLayoutVars>
          <dgm:bulletEnabled val="1"/>
        </dgm:presLayoutVars>
      </dgm:prSet>
      <dgm:spPr/>
    </dgm:pt>
    <dgm:pt modelId="{8E8028D0-BEC1-42E7-A12C-BEC619A4F730}" type="pres">
      <dgm:prSet presAssocID="{B9462F24-19FC-4BEB-8E49-718160419A93}" presName="sibTrans" presStyleLbl="bgSibTrans2D1" presStyleIdx="5" presStyleCnt="11"/>
      <dgm:spPr/>
    </dgm:pt>
    <dgm:pt modelId="{CF44AE51-B7F2-4A76-94C9-E6AD3BE0AAFC}" type="pres">
      <dgm:prSet presAssocID="{5D0BD4D4-F4F9-4373-BC54-6AB884F46668}" presName="compNode" presStyleCnt="0"/>
      <dgm:spPr/>
    </dgm:pt>
    <dgm:pt modelId="{210A07E8-A8EE-4850-80D0-C5A081A8191D}" type="pres">
      <dgm:prSet presAssocID="{5D0BD4D4-F4F9-4373-BC54-6AB884F46668}" presName="dummyConnPt" presStyleCnt="0"/>
      <dgm:spPr/>
    </dgm:pt>
    <dgm:pt modelId="{6D872539-8F04-4F49-9ED7-8305129F3AB1}" type="pres">
      <dgm:prSet presAssocID="{5D0BD4D4-F4F9-4373-BC54-6AB884F46668}" presName="node" presStyleLbl="node1" presStyleIdx="6" presStyleCnt="12">
        <dgm:presLayoutVars>
          <dgm:bulletEnabled val="1"/>
        </dgm:presLayoutVars>
      </dgm:prSet>
      <dgm:spPr/>
    </dgm:pt>
    <dgm:pt modelId="{F2332C02-EC25-472E-A2BA-B1873F81FC76}" type="pres">
      <dgm:prSet presAssocID="{7553FBA3-5D3F-4B69-96EA-30778793AFD4}" presName="sibTrans" presStyleLbl="bgSibTrans2D1" presStyleIdx="6" presStyleCnt="11"/>
      <dgm:spPr/>
    </dgm:pt>
    <dgm:pt modelId="{4DF9E64D-2023-4052-AC6C-05BA9BE5FEDD}" type="pres">
      <dgm:prSet presAssocID="{4CB16911-8BAD-48B6-8648-12878375D707}" presName="compNode" presStyleCnt="0"/>
      <dgm:spPr/>
    </dgm:pt>
    <dgm:pt modelId="{A3CFD887-D4B4-4895-A4DA-D7D0FF273FDB}" type="pres">
      <dgm:prSet presAssocID="{4CB16911-8BAD-48B6-8648-12878375D707}" presName="dummyConnPt" presStyleCnt="0"/>
      <dgm:spPr/>
    </dgm:pt>
    <dgm:pt modelId="{339E91F4-D8B1-4EB3-B4B4-294306D01BD0}" type="pres">
      <dgm:prSet presAssocID="{4CB16911-8BAD-48B6-8648-12878375D707}" presName="node" presStyleLbl="node1" presStyleIdx="7" presStyleCnt="12">
        <dgm:presLayoutVars>
          <dgm:bulletEnabled val="1"/>
        </dgm:presLayoutVars>
      </dgm:prSet>
      <dgm:spPr/>
    </dgm:pt>
    <dgm:pt modelId="{B11D83D4-2019-4848-A1EC-2E7DF9D26198}" type="pres">
      <dgm:prSet presAssocID="{4CC68ED3-E59A-4D6E-AD8E-77F74B4A75A2}" presName="sibTrans" presStyleLbl="bgSibTrans2D1" presStyleIdx="7" presStyleCnt="11"/>
      <dgm:spPr/>
    </dgm:pt>
    <dgm:pt modelId="{FD993AFD-748B-4AD5-863E-A47AEA079D50}" type="pres">
      <dgm:prSet presAssocID="{602483BC-9D50-4D3F-815C-20473E0EC19A}" presName="compNode" presStyleCnt="0"/>
      <dgm:spPr/>
    </dgm:pt>
    <dgm:pt modelId="{29C535DA-E075-47DD-B1CD-7929FCD0627B}" type="pres">
      <dgm:prSet presAssocID="{602483BC-9D50-4D3F-815C-20473E0EC19A}" presName="dummyConnPt" presStyleCnt="0"/>
      <dgm:spPr/>
    </dgm:pt>
    <dgm:pt modelId="{BF570325-EB4F-4621-9788-4398A4A19C27}" type="pres">
      <dgm:prSet presAssocID="{602483BC-9D50-4D3F-815C-20473E0EC19A}" presName="node" presStyleLbl="node1" presStyleIdx="8" presStyleCnt="12">
        <dgm:presLayoutVars>
          <dgm:bulletEnabled val="1"/>
        </dgm:presLayoutVars>
      </dgm:prSet>
      <dgm:spPr/>
    </dgm:pt>
    <dgm:pt modelId="{A5EFC2BD-98F5-43C9-BBA0-A2C83464E830}" type="pres">
      <dgm:prSet presAssocID="{D1C9B2CA-E593-4D73-9327-1E3A317DA8F6}" presName="sibTrans" presStyleLbl="bgSibTrans2D1" presStyleIdx="8" presStyleCnt="11"/>
      <dgm:spPr/>
    </dgm:pt>
    <dgm:pt modelId="{ADFCB8E4-8641-45EE-A7F7-C390F7937196}" type="pres">
      <dgm:prSet presAssocID="{F8D0100F-2A6A-4C56-AB58-F4581E928175}" presName="compNode" presStyleCnt="0"/>
      <dgm:spPr/>
    </dgm:pt>
    <dgm:pt modelId="{BF66878A-2F49-4239-B283-8FCFE4195B74}" type="pres">
      <dgm:prSet presAssocID="{F8D0100F-2A6A-4C56-AB58-F4581E928175}" presName="dummyConnPt" presStyleCnt="0"/>
      <dgm:spPr/>
    </dgm:pt>
    <dgm:pt modelId="{19617852-E44D-463E-AFEB-917BEF1B1943}" type="pres">
      <dgm:prSet presAssocID="{F8D0100F-2A6A-4C56-AB58-F4581E928175}" presName="node" presStyleLbl="node1" presStyleIdx="9" presStyleCnt="12">
        <dgm:presLayoutVars>
          <dgm:bulletEnabled val="1"/>
        </dgm:presLayoutVars>
      </dgm:prSet>
      <dgm:spPr/>
    </dgm:pt>
    <dgm:pt modelId="{65D181C3-79EA-4731-B745-B377B5E4A84A}" type="pres">
      <dgm:prSet presAssocID="{138AD187-0554-4A31-9EDC-F3ADB16C57EE}" presName="sibTrans" presStyleLbl="bgSibTrans2D1" presStyleIdx="9" presStyleCnt="11"/>
      <dgm:spPr/>
    </dgm:pt>
    <dgm:pt modelId="{B42BC8EA-40DE-4E36-AF81-91DA91AC1620}" type="pres">
      <dgm:prSet presAssocID="{68787ADE-693F-4F9D-96CD-30174D6CE386}" presName="compNode" presStyleCnt="0"/>
      <dgm:spPr/>
    </dgm:pt>
    <dgm:pt modelId="{9FB3F18B-45B4-4980-928B-F92DC731630B}" type="pres">
      <dgm:prSet presAssocID="{68787ADE-693F-4F9D-96CD-30174D6CE386}" presName="dummyConnPt" presStyleCnt="0"/>
      <dgm:spPr/>
    </dgm:pt>
    <dgm:pt modelId="{EDAF2727-9866-40A9-8DE4-7365D82BF75A}" type="pres">
      <dgm:prSet presAssocID="{68787ADE-693F-4F9D-96CD-30174D6CE386}" presName="node" presStyleLbl="node1" presStyleIdx="10" presStyleCnt="12">
        <dgm:presLayoutVars>
          <dgm:bulletEnabled val="1"/>
        </dgm:presLayoutVars>
      </dgm:prSet>
      <dgm:spPr/>
    </dgm:pt>
    <dgm:pt modelId="{4B354CB3-2154-4FB3-85FD-30B8FD6292E3}" type="pres">
      <dgm:prSet presAssocID="{EFBD21A9-DD9D-433D-A272-CDC44213A04A}" presName="sibTrans" presStyleLbl="bgSibTrans2D1" presStyleIdx="10" presStyleCnt="11"/>
      <dgm:spPr/>
    </dgm:pt>
    <dgm:pt modelId="{2FEA52F3-CD62-4CBB-AD98-9BB77326445C}" type="pres">
      <dgm:prSet presAssocID="{2D1DE83B-E39A-46D4-AA40-B70D726A6355}" presName="compNode" presStyleCnt="0"/>
      <dgm:spPr/>
    </dgm:pt>
    <dgm:pt modelId="{7B7B766E-800D-4451-AEEA-8EB627378B20}" type="pres">
      <dgm:prSet presAssocID="{2D1DE83B-E39A-46D4-AA40-B70D726A6355}" presName="dummyConnPt" presStyleCnt="0"/>
      <dgm:spPr/>
    </dgm:pt>
    <dgm:pt modelId="{2B94BEDB-37EC-4A73-A426-A8E32D2D7DC9}" type="pres">
      <dgm:prSet presAssocID="{2D1DE83B-E39A-46D4-AA40-B70D726A6355}" presName="node" presStyleLbl="node1" presStyleIdx="11" presStyleCnt="12">
        <dgm:presLayoutVars>
          <dgm:bulletEnabled val="1"/>
        </dgm:presLayoutVars>
      </dgm:prSet>
      <dgm:spPr/>
    </dgm:pt>
  </dgm:ptLst>
  <dgm:cxnLst>
    <dgm:cxn modelId="{D81EF40C-7552-42E1-B250-57DFC9AE0E31}" srcId="{691F0F2A-8317-405D-BA55-5BD17578841E}" destId="{68787ADE-693F-4F9D-96CD-30174D6CE386}" srcOrd="10" destOrd="0" parTransId="{1772B090-23D8-4CFF-97E3-6114971879D5}" sibTransId="{EFBD21A9-DD9D-433D-A272-CDC44213A04A}"/>
    <dgm:cxn modelId="{1A98990D-E0DE-44EE-B192-2A210EB7442D}" srcId="{691F0F2A-8317-405D-BA55-5BD17578841E}" destId="{9C9D6E2C-6956-4AEF-9300-33A80777EB14}" srcOrd="4" destOrd="0" parTransId="{5672AE7C-9B97-4AA1-895C-5B98E78FF882}" sibTransId="{98EF771D-CA2E-4137-898E-7847D0FBBAA8}"/>
    <dgm:cxn modelId="{C25FD30E-EA6A-4544-A2F4-71DE1378A8FB}" type="presOf" srcId="{7B30947E-26A9-48DF-9ABE-0F2A32B01C42}" destId="{5EAD40AE-B255-463D-8B21-4ACBD2F895F0}" srcOrd="0" destOrd="0" presId="urn:microsoft.com/office/officeart/2005/8/layout/bProcess4"/>
    <dgm:cxn modelId="{B5F54215-39B3-440E-AA98-BF8CBACF870B}" type="presOf" srcId="{D69D4B91-C399-4DDA-AAD5-C5FB3CC241EC}" destId="{70395DC7-27B3-4354-964B-9EC70BDB962F}" srcOrd="0" destOrd="0" presId="urn:microsoft.com/office/officeart/2005/8/layout/bProcess4"/>
    <dgm:cxn modelId="{1DDC5F1F-9838-480D-B690-CDF150363231}" type="presOf" srcId="{138AD187-0554-4A31-9EDC-F3ADB16C57EE}" destId="{65D181C3-79EA-4731-B745-B377B5E4A84A}" srcOrd="0" destOrd="0" presId="urn:microsoft.com/office/officeart/2005/8/layout/bProcess4"/>
    <dgm:cxn modelId="{D02C2920-B72A-4E02-834C-B639E398D04F}" srcId="{691F0F2A-8317-405D-BA55-5BD17578841E}" destId="{E636D112-B999-4914-B868-37703D3F392C}" srcOrd="0" destOrd="0" parTransId="{3B0D403A-4A08-457F-832A-4397DB3536C4}" sibTransId="{EC2CF958-D013-48AF-8BDE-BFBDE2AE827B}"/>
    <dgm:cxn modelId="{8C366824-3E7A-4B18-AA7E-F6EFB1EFA532}" type="presOf" srcId="{691F0F2A-8317-405D-BA55-5BD17578841E}" destId="{F329997F-FD5A-4B62-BCA4-A52AAFB6B94A}" srcOrd="0" destOrd="0" presId="urn:microsoft.com/office/officeart/2005/8/layout/bProcess4"/>
    <dgm:cxn modelId="{FC55E62E-FD2E-4F78-8742-26B274FA79B0}" type="presOf" srcId="{602483BC-9D50-4D3F-815C-20473E0EC19A}" destId="{BF570325-EB4F-4621-9788-4398A4A19C27}" srcOrd="0" destOrd="0" presId="urn:microsoft.com/office/officeart/2005/8/layout/bProcess4"/>
    <dgm:cxn modelId="{80E49935-6BA6-48E9-934A-63DD97222F7F}" type="presOf" srcId="{4CC68ED3-E59A-4D6E-AD8E-77F74B4A75A2}" destId="{B11D83D4-2019-4848-A1EC-2E7DF9D26198}" srcOrd="0" destOrd="0" presId="urn:microsoft.com/office/officeart/2005/8/layout/bProcess4"/>
    <dgm:cxn modelId="{A3796F36-B428-40E1-A52B-6ACA94CE95E3}" srcId="{691F0F2A-8317-405D-BA55-5BD17578841E}" destId="{409AE808-3EE7-4F5B-8DF8-9061F3A1D847}" srcOrd="3" destOrd="0" parTransId="{237FFC2C-D991-44F3-B40A-C30ED3D266A1}" sibTransId="{7B30947E-26A9-48DF-9ABE-0F2A32B01C42}"/>
    <dgm:cxn modelId="{AE75A337-4DA9-4202-9DD7-8BBA9AFA9F45}" srcId="{691F0F2A-8317-405D-BA55-5BD17578841E}" destId="{4CB16911-8BAD-48B6-8648-12878375D707}" srcOrd="7" destOrd="0" parTransId="{2BBA3A4C-D6E8-46CF-B110-95A3FFB0C267}" sibTransId="{4CC68ED3-E59A-4D6E-AD8E-77F74B4A75A2}"/>
    <dgm:cxn modelId="{F36E8938-CEF9-48B1-8174-0E7F6114D860}" type="presOf" srcId="{9F105A93-0B60-4790-92CB-210F50E2C8E0}" destId="{D6869AF1-AA05-4960-96A6-37D3C4C28767}" srcOrd="0" destOrd="0" presId="urn:microsoft.com/office/officeart/2005/8/layout/bProcess4"/>
    <dgm:cxn modelId="{7544A85E-B0E1-4BDA-A73E-1EB8DA665949}" type="presOf" srcId="{476D0A8F-A286-465C-BF39-C1C0874D8028}" destId="{5AAF6D5A-8515-4EFD-9287-1D077F53BBED}" srcOrd="0" destOrd="0" presId="urn:microsoft.com/office/officeart/2005/8/layout/bProcess4"/>
    <dgm:cxn modelId="{8B41714A-F542-4CB3-A911-89FAD75B1C4B}" type="presOf" srcId="{409AE808-3EE7-4F5B-8DF8-9061F3A1D847}" destId="{A3B22151-1C1F-4649-9F81-E4B3A140FAE1}" srcOrd="0" destOrd="0" presId="urn:microsoft.com/office/officeart/2005/8/layout/bProcess4"/>
    <dgm:cxn modelId="{6281076F-AE78-43B5-8169-F0594365DF94}" type="presOf" srcId="{98EF771D-CA2E-4137-898E-7847D0FBBAA8}" destId="{7DE2E68A-E14E-4355-891E-366F531CCEDF}" srcOrd="0" destOrd="0" presId="urn:microsoft.com/office/officeart/2005/8/layout/bProcess4"/>
    <dgm:cxn modelId="{06B65553-F8DD-4D41-B676-A452A02264A4}" srcId="{691F0F2A-8317-405D-BA55-5BD17578841E}" destId="{5D0BD4D4-F4F9-4373-BC54-6AB884F46668}" srcOrd="6" destOrd="0" parTransId="{7344C7B5-9653-43BC-8CAD-698BFB3EF44C}" sibTransId="{7553FBA3-5D3F-4B69-96EA-30778793AFD4}"/>
    <dgm:cxn modelId="{07293655-CF58-454D-BB7B-E34507129992}" srcId="{691F0F2A-8317-405D-BA55-5BD17578841E}" destId="{D69D4B91-C399-4DDA-AAD5-C5FB3CC241EC}" srcOrd="1" destOrd="0" parTransId="{CCC22196-DE26-4BDA-AFF9-96D0116C29E5}" sibTransId="{5795090E-DF1F-4353-84CB-5238175A3C7B}"/>
    <dgm:cxn modelId="{83037E8B-54D1-4F58-A7E3-9C8E1970994E}" srcId="{691F0F2A-8317-405D-BA55-5BD17578841E}" destId="{602483BC-9D50-4D3F-815C-20473E0EC19A}" srcOrd="8" destOrd="0" parTransId="{CE459AF8-0F18-4DF1-8728-C4756F126AE9}" sibTransId="{D1C9B2CA-E593-4D73-9327-1E3A317DA8F6}"/>
    <dgm:cxn modelId="{61CC5E9A-BCB5-4FEA-9E93-202781E5626C}" type="presOf" srcId="{E636D112-B999-4914-B868-37703D3F392C}" destId="{B4363328-1A76-452A-BC9B-8354AC29803D}" srcOrd="0" destOrd="0" presId="urn:microsoft.com/office/officeart/2005/8/layout/bProcess4"/>
    <dgm:cxn modelId="{D53D299F-871B-488D-98FF-849B23F57CF7}" type="presOf" srcId="{E1F598FD-79AF-4C72-8489-DC9947E8765F}" destId="{C7F218CC-BBAA-4D2B-9202-696371438DBE}" srcOrd="0" destOrd="0" presId="urn:microsoft.com/office/officeart/2005/8/layout/bProcess4"/>
    <dgm:cxn modelId="{211344A4-3283-4986-90E8-3AA3F17190DD}" type="presOf" srcId="{4CB16911-8BAD-48B6-8648-12878375D707}" destId="{339E91F4-D8B1-4EB3-B4B4-294306D01BD0}" srcOrd="0" destOrd="0" presId="urn:microsoft.com/office/officeart/2005/8/layout/bProcess4"/>
    <dgm:cxn modelId="{1210EFAF-6F90-4E4E-8F65-8016392DB9DC}" srcId="{691F0F2A-8317-405D-BA55-5BD17578841E}" destId="{F8D0100F-2A6A-4C56-AB58-F4581E928175}" srcOrd="9" destOrd="0" parTransId="{5ACA521C-13E3-4E0B-98AD-DFED668E8366}" sibTransId="{138AD187-0554-4A31-9EDC-F3ADB16C57EE}"/>
    <dgm:cxn modelId="{94C101B2-3EA1-492D-A29E-2E216325B946}" type="presOf" srcId="{B9462F24-19FC-4BEB-8E49-718160419A93}" destId="{8E8028D0-BEC1-42E7-A12C-BEC619A4F730}" srcOrd="0" destOrd="0" presId="urn:microsoft.com/office/officeart/2005/8/layout/bProcess4"/>
    <dgm:cxn modelId="{B9E280B7-6AB3-449A-9068-C0F418B78B75}" srcId="{691F0F2A-8317-405D-BA55-5BD17578841E}" destId="{E1F598FD-79AF-4C72-8489-DC9947E8765F}" srcOrd="5" destOrd="0" parTransId="{3DDE21B8-6A85-40BC-86C5-D3B048A38527}" sibTransId="{B9462F24-19FC-4BEB-8E49-718160419A93}"/>
    <dgm:cxn modelId="{9635D9B8-FFF7-4A3D-A0CD-74862E132682}" type="presOf" srcId="{9C9D6E2C-6956-4AEF-9300-33A80777EB14}" destId="{18F9CC3B-06E8-449F-BE7E-9FB5F75A61DB}" srcOrd="0" destOrd="0" presId="urn:microsoft.com/office/officeart/2005/8/layout/bProcess4"/>
    <dgm:cxn modelId="{871D20C0-D7EE-4CC8-BE02-EC0A1848E925}" type="presOf" srcId="{F8D0100F-2A6A-4C56-AB58-F4581E928175}" destId="{19617852-E44D-463E-AFEB-917BEF1B1943}" srcOrd="0" destOrd="0" presId="urn:microsoft.com/office/officeart/2005/8/layout/bProcess4"/>
    <dgm:cxn modelId="{1F7F17C4-95B2-415F-AF7D-6103F31A05C9}" type="presOf" srcId="{D1C9B2CA-E593-4D73-9327-1E3A317DA8F6}" destId="{A5EFC2BD-98F5-43C9-BBA0-A2C83464E830}" srcOrd="0" destOrd="0" presId="urn:microsoft.com/office/officeart/2005/8/layout/bProcess4"/>
    <dgm:cxn modelId="{E25638C6-D398-4B35-AB37-BA129D808EA2}" type="presOf" srcId="{2D1DE83B-E39A-46D4-AA40-B70D726A6355}" destId="{2B94BEDB-37EC-4A73-A426-A8E32D2D7DC9}" srcOrd="0" destOrd="0" presId="urn:microsoft.com/office/officeart/2005/8/layout/bProcess4"/>
    <dgm:cxn modelId="{C7E0FCC6-42E6-44AD-A00F-62B7D4E5669D}" type="presOf" srcId="{5795090E-DF1F-4353-84CB-5238175A3C7B}" destId="{870F3294-5B1A-4132-B179-3446AF9F2737}" srcOrd="0" destOrd="0" presId="urn:microsoft.com/office/officeart/2005/8/layout/bProcess4"/>
    <dgm:cxn modelId="{223463D4-9333-4E78-B969-B0940414B0D0}" type="presOf" srcId="{5D0BD4D4-F4F9-4373-BC54-6AB884F46668}" destId="{6D872539-8F04-4F49-9ED7-8305129F3AB1}" srcOrd="0" destOrd="0" presId="urn:microsoft.com/office/officeart/2005/8/layout/bProcess4"/>
    <dgm:cxn modelId="{E0F4D1D9-A0A6-4DEE-8042-87B8B5422AA5}" type="presOf" srcId="{EFBD21A9-DD9D-433D-A272-CDC44213A04A}" destId="{4B354CB3-2154-4FB3-85FD-30B8FD6292E3}" srcOrd="0" destOrd="0" presId="urn:microsoft.com/office/officeart/2005/8/layout/bProcess4"/>
    <dgm:cxn modelId="{1C26A7DC-8D19-4BC7-BE77-71EE73576D55}" type="presOf" srcId="{7553FBA3-5D3F-4B69-96EA-30778793AFD4}" destId="{F2332C02-EC25-472E-A2BA-B1873F81FC76}" srcOrd="0" destOrd="0" presId="urn:microsoft.com/office/officeart/2005/8/layout/bProcess4"/>
    <dgm:cxn modelId="{BBC6DEE1-EF44-4CEF-B2A5-E2342C26B4E0}" type="presOf" srcId="{EC2CF958-D013-48AF-8BDE-BFBDE2AE827B}" destId="{6C99E5E6-8EF3-4D60-B2C2-5F2314FCA484}" srcOrd="0" destOrd="0" presId="urn:microsoft.com/office/officeart/2005/8/layout/bProcess4"/>
    <dgm:cxn modelId="{E8EB2EE5-D3A0-4D8D-AC22-EB32D3FA08D0}" type="presOf" srcId="{68787ADE-693F-4F9D-96CD-30174D6CE386}" destId="{EDAF2727-9866-40A9-8DE4-7365D82BF75A}" srcOrd="0" destOrd="0" presId="urn:microsoft.com/office/officeart/2005/8/layout/bProcess4"/>
    <dgm:cxn modelId="{EB50CAE6-F418-415A-A27C-20C9B4766586}" srcId="{691F0F2A-8317-405D-BA55-5BD17578841E}" destId="{476D0A8F-A286-465C-BF39-C1C0874D8028}" srcOrd="2" destOrd="0" parTransId="{CA07C2D8-4EA7-4E09-ADEF-9E874E6C966E}" sibTransId="{9F105A93-0B60-4790-92CB-210F50E2C8E0}"/>
    <dgm:cxn modelId="{160064F4-1C55-409A-A3CD-A2DA569539F9}" srcId="{691F0F2A-8317-405D-BA55-5BD17578841E}" destId="{2D1DE83B-E39A-46D4-AA40-B70D726A6355}" srcOrd="11" destOrd="0" parTransId="{DB5B7DE1-3529-40EB-AD3A-1E90F1B6CE9C}" sibTransId="{28448504-8B8C-4A0F-BDC0-4BCAF57B24C2}"/>
    <dgm:cxn modelId="{1F2591D4-FD3C-4EF2-B405-E91A0217B089}" type="presParOf" srcId="{F329997F-FD5A-4B62-BCA4-A52AAFB6B94A}" destId="{77FE641F-7826-4A5B-B1B8-DCB4912EA5F2}" srcOrd="0" destOrd="0" presId="urn:microsoft.com/office/officeart/2005/8/layout/bProcess4"/>
    <dgm:cxn modelId="{7262D449-B286-43BF-99CA-065376CF9D5C}" type="presParOf" srcId="{77FE641F-7826-4A5B-B1B8-DCB4912EA5F2}" destId="{F7C6C70D-EB7D-4BCE-AAEA-1B58896E5F6D}" srcOrd="0" destOrd="0" presId="urn:microsoft.com/office/officeart/2005/8/layout/bProcess4"/>
    <dgm:cxn modelId="{17C00A8A-33FA-49FA-8926-72C04E8C8A21}" type="presParOf" srcId="{77FE641F-7826-4A5B-B1B8-DCB4912EA5F2}" destId="{B4363328-1A76-452A-BC9B-8354AC29803D}" srcOrd="1" destOrd="0" presId="urn:microsoft.com/office/officeart/2005/8/layout/bProcess4"/>
    <dgm:cxn modelId="{C2EE563F-604C-4BFE-891D-46816A980512}" type="presParOf" srcId="{F329997F-FD5A-4B62-BCA4-A52AAFB6B94A}" destId="{6C99E5E6-8EF3-4D60-B2C2-5F2314FCA484}" srcOrd="1" destOrd="0" presId="urn:microsoft.com/office/officeart/2005/8/layout/bProcess4"/>
    <dgm:cxn modelId="{B72EE0A6-B49F-4F76-B308-06629FFB2CD0}" type="presParOf" srcId="{F329997F-FD5A-4B62-BCA4-A52AAFB6B94A}" destId="{A1E896F6-B862-4DBA-A23D-66EB45413938}" srcOrd="2" destOrd="0" presId="urn:microsoft.com/office/officeart/2005/8/layout/bProcess4"/>
    <dgm:cxn modelId="{4F7FBFFD-2F62-45F5-B479-B514E47B9465}" type="presParOf" srcId="{A1E896F6-B862-4DBA-A23D-66EB45413938}" destId="{3A7D409C-F27B-48C5-966C-FC00A17987D3}" srcOrd="0" destOrd="0" presId="urn:microsoft.com/office/officeart/2005/8/layout/bProcess4"/>
    <dgm:cxn modelId="{7FC6DE94-94DE-42C0-BB39-06E3CC82E1A3}" type="presParOf" srcId="{A1E896F6-B862-4DBA-A23D-66EB45413938}" destId="{70395DC7-27B3-4354-964B-9EC70BDB962F}" srcOrd="1" destOrd="0" presId="urn:microsoft.com/office/officeart/2005/8/layout/bProcess4"/>
    <dgm:cxn modelId="{A2B5149D-B6BA-41AF-AEEF-FF12E8DD891E}" type="presParOf" srcId="{F329997F-FD5A-4B62-BCA4-A52AAFB6B94A}" destId="{870F3294-5B1A-4132-B179-3446AF9F2737}" srcOrd="3" destOrd="0" presId="urn:microsoft.com/office/officeart/2005/8/layout/bProcess4"/>
    <dgm:cxn modelId="{04618299-EE82-4C0A-935E-86D89ABBB9C4}" type="presParOf" srcId="{F329997F-FD5A-4B62-BCA4-A52AAFB6B94A}" destId="{D4D1E0D8-2E7A-43F8-959E-90E15EC22050}" srcOrd="4" destOrd="0" presId="urn:microsoft.com/office/officeart/2005/8/layout/bProcess4"/>
    <dgm:cxn modelId="{B9006AD2-C695-4E37-BCD4-5A3E58FFC053}" type="presParOf" srcId="{D4D1E0D8-2E7A-43F8-959E-90E15EC22050}" destId="{F917BDE1-5FF3-4F29-BD03-1085072E87F5}" srcOrd="0" destOrd="0" presId="urn:microsoft.com/office/officeart/2005/8/layout/bProcess4"/>
    <dgm:cxn modelId="{BAB5F78E-4631-4879-82B3-8D29ED815461}" type="presParOf" srcId="{D4D1E0D8-2E7A-43F8-959E-90E15EC22050}" destId="{5AAF6D5A-8515-4EFD-9287-1D077F53BBED}" srcOrd="1" destOrd="0" presId="urn:microsoft.com/office/officeart/2005/8/layout/bProcess4"/>
    <dgm:cxn modelId="{0F7362CD-8C0E-4178-BD90-379A1E92D130}" type="presParOf" srcId="{F329997F-FD5A-4B62-BCA4-A52AAFB6B94A}" destId="{D6869AF1-AA05-4960-96A6-37D3C4C28767}" srcOrd="5" destOrd="0" presId="urn:microsoft.com/office/officeart/2005/8/layout/bProcess4"/>
    <dgm:cxn modelId="{A754C633-5691-48B0-9FDC-6564D2644D9C}" type="presParOf" srcId="{F329997F-FD5A-4B62-BCA4-A52AAFB6B94A}" destId="{C2456B7A-2B8F-4A4A-BC52-7756C715C8C0}" srcOrd="6" destOrd="0" presId="urn:microsoft.com/office/officeart/2005/8/layout/bProcess4"/>
    <dgm:cxn modelId="{7D3144B2-A06F-499C-8B89-8914E4839D3B}" type="presParOf" srcId="{C2456B7A-2B8F-4A4A-BC52-7756C715C8C0}" destId="{CE39ACA6-7B15-40B6-BB57-0B37CC6301C9}" srcOrd="0" destOrd="0" presId="urn:microsoft.com/office/officeart/2005/8/layout/bProcess4"/>
    <dgm:cxn modelId="{EF61C62D-268C-4ECF-94B7-B459EDD7FF15}" type="presParOf" srcId="{C2456B7A-2B8F-4A4A-BC52-7756C715C8C0}" destId="{A3B22151-1C1F-4649-9F81-E4B3A140FAE1}" srcOrd="1" destOrd="0" presId="urn:microsoft.com/office/officeart/2005/8/layout/bProcess4"/>
    <dgm:cxn modelId="{9AEABC78-13E1-4A5D-9A77-2ADD632A2C3D}" type="presParOf" srcId="{F329997F-FD5A-4B62-BCA4-A52AAFB6B94A}" destId="{5EAD40AE-B255-463D-8B21-4ACBD2F895F0}" srcOrd="7" destOrd="0" presId="urn:microsoft.com/office/officeart/2005/8/layout/bProcess4"/>
    <dgm:cxn modelId="{17A373D0-939D-4B3C-A2AC-85149CD3CCD8}" type="presParOf" srcId="{F329997F-FD5A-4B62-BCA4-A52AAFB6B94A}" destId="{2B6A0F9E-AE65-464E-9BD6-42F23680E6F5}" srcOrd="8" destOrd="0" presId="urn:microsoft.com/office/officeart/2005/8/layout/bProcess4"/>
    <dgm:cxn modelId="{EEEDB505-FF30-4EAD-A330-051000FEEE5B}" type="presParOf" srcId="{2B6A0F9E-AE65-464E-9BD6-42F23680E6F5}" destId="{97BF998C-3586-4D85-850C-869E93FDF8E3}" srcOrd="0" destOrd="0" presId="urn:microsoft.com/office/officeart/2005/8/layout/bProcess4"/>
    <dgm:cxn modelId="{15DB6256-6D72-465F-B537-A3C3BFB93619}" type="presParOf" srcId="{2B6A0F9E-AE65-464E-9BD6-42F23680E6F5}" destId="{18F9CC3B-06E8-449F-BE7E-9FB5F75A61DB}" srcOrd="1" destOrd="0" presId="urn:microsoft.com/office/officeart/2005/8/layout/bProcess4"/>
    <dgm:cxn modelId="{E2CF9585-DF75-4BB8-84B7-E528370116C8}" type="presParOf" srcId="{F329997F-FD5A-4B62-BCA4-A52AAFB6B94A}" destId="{7DE2E68A-E14E-4355-891E-366F531CCEDF}" srcOrd="9" destOrd="0" presId="urn:microsoft.com/office/officeart/2005/8/layout/bProcess4"/>
    <dgm:cxn modelId="{01A66ED6-5390-4F9E-828E-72DA2CD5823D}" type="presParOf" srcId="{F329997F-FD5A-4B62-BCA4-A52AAFB6B94A}" destId="{D1B66C87-14E2-461A-9B34-38A9A363ED75}" srcOrd="10" destOrd="0" presId="urn:microsoft.com/office/officeart/2005/8/layout/bProcess4"/>
    <dgm:cxn modelId="{C0C1D20E-C4D8-4F1C-A5D9-DEDD988B9819}" type="presParOf" srcId="{D1B66C87-14E2-461A-9B34-38A9A363ED75}" destId="{6FCE76FA-4A3C-4F10-93D8-90C797D651B4}" srcOrd="0" destOrd="0" presId="urn:microsoft.com/office/officeart/2005/8/layout/bProcess4"/>
    <dgm:cxn modelId="{2D717C29-BCAE-4CE0-915D-E1F03DE60678}" type="presParOf" srcId="{D1B66C87-14E2-461A-9B34-38A9A363ED75}" destId="{C7F218CC-BBAA-4D2B-9202-696371438DBE}" srcOrd="1" destOrd="0" presId="urn:microsoft.com/office/officeart/2005/8/layout/bProcess4"/>
    <dgm:cxn modelId="{7060359D-15B3-4773-B7C9-53B8EDB8A15B}" type="presParOf" srcId="{F329997F-FD5A-4B62-BCA4-A52AAFB6B94A}" destId="{8E8028D0-BEC1-42E7-A12C-BEC619A4F730}" srcOrd="11" destOrd="0" presId="urn:microsoft.com/office/officeart/2005/8/layout/bProcess4"/>
    <dgm:cxn modelId="{5996F987-EE0B-4F6C-B163-1BCBD0CFFA03}" type="presParOf" srcId="{F329997F-FD5A-4B62-BCA4-A52AAFB6B94A}" destId="{CF44AE51-B7F2-4A76-94C9-E6AD3BE0AAFC}" srcOrd="12" destOrd="0" presId="urn:microsoft.com/office/officeart/2005/8/layout/bProcess4"/>
    <dgm:cxn modelId="{C880D14A-A77B-4D67-9135-F8BD6E1AF984}" type="presParOf" srcId="{CF44AE51-B7F2-4A76-94C9-E6AD3BE0AAFC}" destId="{210A07E8-A8EE-4850-80D0-C5A081A8191D}" srcOrd="0" destOrd="0" presId="urn:microsoft.com/office/officeart/2005/8/layout/bProcess4"/>
    <dgm:cxn modelId="{CCCE1BE8-3F2F-459D-9CC5-E3D0F6A5BD42}" type="presParOf" srcId="{CF44AE51-B7F2-4A76-94C9-E6AD3BE0AAFC}" destId="{6D872539-8F04-4F49-9ED7-8305129F3AB1}" srcOrd="1" destOrd="0" presId="urn:microsoft.com/office/officeart/2005/8/layout/bProcess4"/>
    <dgm:cxn modelId="{06D6057D-24FC-4FDF-972A-50D8FD52ADAC}" type="presParOf" srcId="{F329997F-FD5A-4B62-BCA4-A52AAFB6B94A}" destId="{F2332C02-EC25-472E-A2BA-B1873F81FC76}" srcOrd="13" destOrd="0" presId="urn:microsoft.com/office/officeart/2005/8/layout/bProcess4"/>
    <dgm:cxn modelId="{23E0CD1C-65CA-40C5-93C1-9C46942C6785}" type="presParOf" srcId="{F329997F-FD5A-4B62-BCA4-A52AAFB6B94A}" destId="{4DF9E64D-2023-4052-AC6C-05BA9BE5FEDD}" srcOrd="14" destOrd="0" presId="urn:microsoft.com/office/officeart/2005/8/layout/bProcess4"/>
    <dgm:cxn modelId="{F22E23DD-36C1-40B7-B214-CDF28D02FA3C}" type="presParOf" srcId="{4DF9E64D-2023-4052-AC6C-05BA9BE5FEDD}" destId="{A3CFD887-D4B4-4895-A4DA-D7D0FF273FDB}" srcOrd="0" destOrd="0" presId="urn:microsoft.com/office/officeart/2005/8/layout/bProcess4"/>
    <dgm:cxn modelId="{554A59FB-314F-489A-8F74-073A89445963}" type="presParOf" srcId="{4DF9E64D-2023-4052-AC6C-05BA9BE5FEDD}" destId="{339E91F4-D8B1-4EB3-B4B4-294306D01BD0}" srcOrd="1" destOrd="0" presId="urn:microsoft.com/office/officeart/2005/8/layout/bProcess4"/>
    <dgm:cxn modelId="{61D53B5F-85B3-44EA-BB6A-AA31E6D4FED9}" type="presParOf" srcId="{F329997F-FD5A-4B62-BCA4-A52AAFB6B94A}" destId="{B11D83D4-2019-4848-A1EC-2E7DF9D26198}" srcOrd="15" destOrd="0" presId="urn:microsoft.com/office/officeart/2005/8/layout/bProcess4"/>
    <dgm:cxn modelId="{9A472CC4-4E93-4FEE-8578-EBE3B7F2C662}" type="presParOf" srcId="{F329997F-FD5A-4B62-BCA4-A52AAFB6B94A}" destId="{FD993AFD-748B-4AD5-863E-A47AEA079D50}" srcOrd="16" destOrd="0" presId="urn:microsoft.com/office/officeart/2005/8/layout/bProcess4"/>
    <dgm:cxn modelId="{1C4B68A4-A32E-4455-832E-835DEA14AF65}" type="presParOf" srcId="{FD993AFD-748B-4AD5-863E-A47AEA079D50}" destId="{29C535DA-E075-47DD-B1CD-7929FCD0627B}" srcOrd="0" destOrd="0" presId="urn:microsoft.com/office/officeart/2005/8/layout/bProcess4"/>
    <dgm:cxn modelId="{A41F19CD-F152-41D3-B974-CE9C75220281}" type="presParOf" srcId="{FD993AFD-748B-4AD5-863E-A47AEA079D50}" destId="{BF570325-EB4F-4621-9788-4398A4A19C27}" srcOrd="1" destOrd="0" presId="urn:microsoft.com/office/officeart/2005/8/layout/bProcess4"/>
    <dgm:cxn modelId="{30F9A789-B91F-48ED-8817-7FEEB91A37B3}" type="presParOf" srcId="{F329997F-FD5A-4B62-BCA4-A52AAFB6B94A}" destId="{A5EFC2BD-98F5-43C9-BBA0-A2C83464E830}" srcOrd="17" destOrd="0" presId="urn:microsoft.com/office/officeart/2005/8/layout/bProcess4"/>
    <dgm:cxn modelId="{3D645031-32CE-49F0-A326-8782256D31BF}" type="presParOf" srcId="{F329997F-FD5A-4B62-BCA4-A52AAFB6B94A}" destId="{ADFCB8E4-8641-45EE-A7F7-C390F7937196}" srcOrd="18" destOrd="0" presId="urn:microsoft.com/office/officeart/2005/8/layout/bProcess4"/>
    <dgm:cxn modelId="{96901ED2-444F-43DA-B6D1-6094B5B1EFBC}" type="presParOf" srcId="{ADFCB8E4-8641-45EE-A7F7-C390F7937196}" destId="{BF66878A-2F49-4239-B283-8FCFE4195B74}" srcOrd="0" destOrd="0" presId="urn:microsoft.com/office/officeart/2005/8/layout/bProcess4"/>
    <dgm:cxn modelId="{AC8B3E1A-9098-48F3-B468-B4B9CAA2B608}" type="presParOf" srcId="{ADFCB8E4-8641-45EE-A7F7-C390F7937196}" destId="{19617852-E44D-463E-AFEB-917BEF1B1943}" srcOrd="1" destOrd="0" presId="urn:microsoft.com/office/officeart/2005/8/layout/bProcess4"/>
    <dgm:cxn modelId="{993E65A9-B847-48A1-86A3-AFAF510CBFA7}" type="presParOf" srcId="{F329997F-FD5A-4B62-BCA4-A52AAFB6B94A}" destId="{65D181C3-79EA-4731-B745-B377B5E4A84A}" srcOrd="19" destOrd="0" presId="urn:microsoft.com/office/officeart/2005/8/layout/bProcess4"/>
    <dgm:cxn modelId="{8976F6BA-B2B4-4B7F-AD41-6193BB06D535}" type="presParOf" srcId="{F329997F-FD5A-4B62-BCA4-A52AAFB6B94A}" destId="{B42BC8EA-40DE-4E36-AF81-91DA91AC1620}" srcOrd="20" destOrd="0" presId="urn:microsoft.com/office/officeart/2005/8/layout/bProcess4"/>
    <dgm:cxn modelId="{0F551D36-B2C2-4A8F-BBA1-957A363A8504}" type="presParOf" srcId="{B42BC8EA-40DE-4E36-AF81-91DA91AC1620}" destId="{9FB3F18B-45B4-4980-928B-F92DC731630B}" srcOrd="0" destOrd="0" presId="urn:microsoft.com/office/officeart/2005/8/layout/bProcess4"/>
    <dgm:cxn modelId="{A28F5A71-BC72-463F-B995-7D7691236897}" type="presParOf" srcId="{B42BC8EA-40DE-4E36-AF81-91DA91AC1620}" destId="{EDAF2727-9866-40A9-8DE4-7365D82BF75A}" srcOrd="1" destOrd="0" presId="urn:microsoft.com/office/officeart/2005/8/layout/bProcess4"/>
    <dgm:cxn modelId="{FB42808B-3CE8-48CC-8404-1ABC125682A5}" type="presParOf" srcId="{F329997F-FD5A-4B62-BCA4-A52AAFB6B94A}" destId="{4B354CB3-2154-4FB3-85FD-30B8FD6292E3}" srcOrd="21" destOrd="0" presId="urn:microsoft.com/office/officeart/2005/8/layout/bProcess4"/>
    <dgm:cxn modelId="{53503CA1-1514-49B3-9DA1-C9058B92D68C}" type="presParOf" srcId="{F329997F-FD5A-4B62-BCA4-A52AAFB6B94A}" destId="{2FEA52F3-CD62-4CBB-AD98-9BB77326445C}" srcOrd="22" destOrd="0" presId="urn:microsoft.com/office/officeart/2005/8/layout/bProcess4"/>
    <dgm:cxn modelId="{446CE3EA-AE21-4B2C-9D25-5453F704CD1F}" type="presParOf" srcId="{2FEA52F3-CD62-4CBB-AD98-9BB77326445C}" destId="{7B7B766E-800D-4451-AEEA-8EB627378B20}" srcOrd="0" destOrd="0" presId="urn:microsoft.com/office/officeart/2005/8/layout/bProcess4"/>
    <dgm:cxn modelId="{C929BC9B-08D7-4BBB-B6AA-A78468B35F45}" type="presParOf" srcId="{2FEA52F3-CD62-4CBB-AD98-9BB77326445C}" destId="{2B94BEDB-37EC-4A73-A426-A8E32D2D7DC9}" srcOrd="1" destOrd="0" presId="urn:microsoft.com/office/officeart/2005/8/layout/bProcess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3D460F6-DF8F-46DA-88D0-20BB02A4577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6C64489-9DD9-42A3-9E01-8A54F306BEA0}">
      <dgm:prSet/>
      <dgm:spPr/>
      <dgm:t>
        <a:bodyPr/>
        <a:lstStyle/>
        <a:p>
          <a:r>
            <a:rPr lang="en-US" b="1" baseline="0"/>
            <a:t>BUILD AN INTERACTIVE MAP WITH FOLIUM </a:t>
          </a:r>
          <a:endParaRPr lang="en-US"/>
        </a:p>
      </dgm:t>
    </dgm:pt>
    <dgm:pt modelId="{E3F9B406-F161-4237-9225-63E6A631D20B}" type="parTrans" cxnId="{9FCF5C56-6A2F-4A57-BDA7-4A249410C018}">
      <dgm:prSet/>
      <dgm:spPr/>
      <dgm:t>
        <a:bodyPr/>
        <a:lstStyle/>
        <a:p>
          <a:endParaRPr lang="en-US"/>
        </a:p>
      </dgm:t>
    </dgm:pt>
    <dgm:pt modelId="{1BF8342C-27FE-4A08-84F0-640510A1296F}" type="sibTrans" cxnId="{9FCF5C56-6A2F-4A57-BDA7-4A249410C018}">
      <dgm:prSet/>
      <dgm:spPr/>
      <dgm:t>
        <a:bodyPr/>
        <a:lstStyle/>
        <a:p>
          <a:endParaRPr lang="en-US"/>
        </a:p>
      </dgm:t>
    </dgm:pt>
    <dgm:pt modelId="{709845F8-F2C6-4E23-88AF-25EF0C608F1A}" type="pres">
      <dgm:prSet presAssocID="{33D460F6-DF8F-46DA-88D0-20BB02A45770}" presName="linear" presStyleCnt="0">
        <dgm:presLayoutVars>
          <dgm:animLvl val="lvl"/>
          <dgm:resizeHandles val="exact"/>
        </dgm:presLayoutVars>
      </dgm:prSet>
      <dgm:spPr/>
    </dgm:pt>
    <dgm:pt modelId="{8913B640-D164-40E3-8828-1CF71D4A02FC}" type="pres">
      <dgm:prSet presAssocID="{C6C64489-9DD9-42A3-9E01-8A54F306BEA0}" presName="parentText" presStyleLbl="node1" presStyleIdx="0" presStyleCnt="1">
        <dgm:presLayoutVars>
          <dgm:chMax val="0"/>
          <dgm:bulletEnabled val="1"/>
        </dgm:presLayoutVars>
      </dgm:prSet>
      <dgm:spPr/>
    </dgm:pt>
  </dgm:ptLst>
  <dgm:cxnLst>
    <dgm:cxn modelId="{9BCD704F-BCCF-4971-968E-0CE0F78B196C}" type="presOf" srcId="{C6C64489-9DD9-42A3-9E01-8A54F306BEA0}" destId="{8913B640-D164-40E3-8828-1CF71D4A02FC}" srcOrd="0" destOrd="0" presId="urn:microsoft.com/office/officeart/2005/8/layout/vList2"/>
    <dgm:cxn modelId="{9FCF5C56-6A2F-4A57-BDA7-4A249410C018}" srcId="{33D460F6-DF8F-46DA-88D0-20BB02A45770}" destId="{C6C64489-9DD9-42A3-9E01-8A54F306BEA0}" srcOrd="0" destOrd="0" parTransId="{E3F9B406-F161-4237-9225-63E6A631D20B}" sibTransId="{1BF8342C-27FE-4A08-84F0-640510A1296F}"/>
    <dgm:cxn modelId="{158C4085-CB60-4C3B-A8D7-B76691F43EEE}" type="presOf" srcId="{33D460F6-DF8F-46DA-88D0-20BB02A45770}" destId="{709845F8-F2C6-4E23-88AF-25EF0C608F1A}" srcOrd="0" destOrd="0" presId="urn:microsoft.com/office/officeart/2005/8/layout/vList2"/>
    <dgm:cxn modelId="{026EBA77-4C2A-4743-BC00-CD091D66AE30}" type="presParOf" srcId="{709845F8-F2C6-4E23-88AF-25EF0C608F1A}" destId="{8913B640-D164-40E3-8828-1CF71D4A02F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9077B3F-B9CE-4EB3-8C85-1948A6575CE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D99857C-F633-43DB-A1BE-D183621660FE}">
      <dgm:prSet/>
      <dgm:spPr/>
      <dgm:t>
        <a:bodyPr/>
        <a:lstStyle/>
        <a:p>
          <a:pPr algn="ctr"/>
          <a:r>
            <a:rPr lang="en-US" b="1" baseline="0" dirty="0"/>
            <a:t>Build a dashboard with </a:t>
          </a:r>
          <a:r>
            <a:rPr lang="en-US" b="1" baseline="0" dirty="0" err="1"/>
            <a:t>plotly</a:t>
          </a:r>
          <a:r>
            <a:rPr lang="en-US" b="1" baseline="0" dirty="0"/>
            <a:t> dash </a:t>
          </a:r>
          <a:endParaRPr lang="en-US" dirty="0"/>
        </a:p>
      </dgm:t>
    </dgm:pt>
    <dgm:pt modelId="{8EB374E7-4D7D-43E4-A1CD-B3472783015D}" type="parTrans" cxnId="{CAD725C6-D2A2-4706-8EF7-7421CB5A1794}">
      <dgm:prSet/>
      <dgm:spPr/>
      <dgm:t>
        <a:bodyPr/>
        <a:lstStyle/>
        <a:p>
          <a:pPr algn="ctr"/>
          <a:endParaRPr lang="en-US"/>
        </a:p>
      </dgm:t>
    </dgm:pt>
    <dgm:pt modelId="{8BA13505-46CA-4AFF-8023-8382258BA642}" type="sibTrans" cxnId="{CAD725C6-D2A2-4706-8EF7-7421CB5A1794}">
      <dgm:prSet/>
      <dgm:spPr/>
      <dgm:t>
        <a:bodyPr/>
        <a:lstStyle/>
        <a:p>
          <a:pPr algn="ctr"/>
          <a:endParaRPr lang="en-US"/>
        </a:p>
      </dgm:t>
    </dgm:pt>
    <dgm:pt modelId="{7403FB06-D4D4-41B4-81FD-6DDFCC2315D8}" type="pres">
      <dgm:prSet presAssocID="{79077B3F-B9CE-4EB3-8C85-1948A6575CE9}" presName="linear" presStyleCnt="0">
        <dgm:presLayoutVars>
          <dgm:animLvl val="lvl"/>
          <dgm:resizeHandles val="exact"/>
        </dgm:presLayoutVars>
      </dgm:prSet>
      <dgm:spPr/>
    </dgm:pt>
    <dgm:pt modelId="{F18DA30F-34EE-4AD3-A491-56F87CAC4A32}" type="pres">
      <dgm:prSet presAssocID="{DD99857C-F633-43DB-A1BE-D183621660FE}" presName="parentText" presStyleLbl="node1" presStyleIdx="0" presStyleCnt="1" custLinFactNeighborX="16" custLinFactNeighborY="-536">
        <dgm:presLayoutVars>
          <dgm:chMax val="0"/>
          <dgm:bulletEnabled val="1"/>
        </dgm:presLayoutVars>
      </dgm:prSet>
      <dgm:spPr/>
    </dgm:pt>
  </dgm:ptLst>
  <dgm:cxnLst>
    <dgm:cxn modelId="{14B75070-4637-42E6-BBD6-FB51B16F4D8F}" type="presOf" srcId="{79077B3F-B9CE-4EB3-8C85-1948A6575CE9}" destId="{7403FB06-D4D4-41B4-81FD-6DDFCC2315D8}" srcOrd="0" destOrd="0" presId="urn:microsoft.com/office/officeart/2005/8/layout/vList2"/>
    <dgm:cxn modelId="{4F479C50-3070-47F4-BE43-0D9B1DF53A9C}" type="presOf" srcId="{DD99857C-F633-43DB-A1BE-D183621660FE}" destId="{F18DA30F-34EE-4AD3-A491-56F87CAC4A32}" srcOrd="0" destOrd="0" presId="urn:microsoft.com/office/officeart/2005/8/layout/vList2"/>
    <dgm:cxn modelId="{CAD725C6-D2A2-4706-8EF7-7421CB5A1794}" srcId="{79077B3F-B9CE-4EB3-8C85-1948A6575CE9}" destId="{DD99857C-F633-43DB-A1BE-D183621660FE}" srcOrd="0" destOrd="0" parTransId="{8EB374E7-4D7D-43E4-A1CD-B3472783015D}" sibTransId="{8BA13505-46CA-4AFF-8023-8382258BA642}"/>
    <dgm:cxn modelId="{5587859A-085F-45E0-959A-5178E3E4B96D}" type="presParOf" srcId="{7403FB06-D4D4-41B4-81FD-6DDFCC2315D8}" destId="{F18DA30F-34EE-4AD3-A491-56F87CAC4A32}" srcOrd="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CD811F-59CF-4799-A21B-45BED351C6AA}" type="doc">
      <dgm:prSet loTypeId="urn:microsoft.com/office/officeart/2005/8/layout/vList5" loCatId="list" qsTypeId="urn:microsoft.com/office/officeart/2005/8/quickstyle/simple5" qsCatId="simple" csTypeId="urn:microsoft.com/office/officeart/2005/8/colors/accent0_3" csCatId="mainScheme"/>
      <dgm:spPr/>
      <dgm:t>
        <a:bodyPr/>
        <a:lstStyle/>
        <a:p>
          <a:endParaRPr lang="en-US"/>
        </a:p>
      </dgm:t>
    </dgm:pt>
    <dgm:pt modelId="{C66C1FB8-9026-47E5-9437-195A8709313A}">
      <dgm:prSet/>
      <dgm:spPr/>
      <dgm:t>
        <a:bodyPr/>
        <a:lstStyle/>
        <a:p>
          <a:r>
            <a:rPr lang="en-US"/>
            <a:t>Executive Summary</a:t>
          </a:r>
        </a:p>
      </dgm:t>
    </dgm:pt>
    <dgm:pt modelId="{6999AF27-5A87-4968-91E1-ADCDDD58FAC2}" type="parTrans" cxnId="{7903F488-C2AF-43AF-A406-7AE4CBB90049}">
      <dgm:prSet/>
      <dgm:spPr/>
      <dgm:t>
        <a:bodyPr/>
        <a:lstStyle/>
        <a:p>
          <a:endParaRPr lang="en-US"/>
        </a:p>
      </dgm:t>
    </dgm:pt>
    <dgm:pt modelId="{385B6DFD-0DAB-40D6-8406-3CA605AD455D}" type="sibTrans" cxnId="{7903F488-C2AF-43AF-A406-7AE4CBB90049}">
      <dgm:prSet/>
      <dgm:spPr/>
      <dgm:t>
        <a:bodyPr/>
        <a:lstStyle/>
        <a:p>
          <a:endParaRPr lang="en-US"/>
        </a:p>
      </dgm:t>
    </dgm:pt>
    <dgm:pt modelId="{9C63F83F-AFDF-45E2-98BC-AF14F8A82190}">
      <dgm:prSet/>
      <dgm:spPr/>
      <dgm:t>
        <a:bodyPr/>
        <a:lstStyle/>
        <a:p>
          <a:r>
            <a:rPr lang="en-US"/>
            <a:t>Introduction</a:t>
          </a:r>
        </a:p>
      </dgm:t>
    </dgm:pt>
    <dgm:pt modelId="{029814D3-E452-45F1-A33A-37BD556492EE}" type="parTrans" cxnId="{171AE652-D210-4926-8506-1C9D5C2B1784}">
      <dgm:prSet/>
      <dgm:spPr/>
      <dgm:t>
        <a:bodyPr/>
        <a:lstStyle/>
        <a:p>
          <a:endParaRPr lang="en-US"/>
        </a:p>
      </dgm:t>
    </dgm:pt>
    <dgm:pt modelId="{915EC54D-A46C-4039-BEE0-4BCE5DE35E11}" type="sibTrans" cxnId="{171AE652-D210-4926-8506-1C9D5C2B1784}">
      <dgm:prSet/>
      <dgm:spPr/>
      <dgm:t>
        <a:bodyPr/>
        <a:lstStyle/>
        <a:p>
          <a:endParaRPr lang="en-US"/>
        </a:p>
      </dgm:t>
    </dgm:pt>
    <dgm:pt modelId="{0D1664B2-CB58-467B-A52D-81A140C56F72}">
      <dgm:prSet/>
      <dgm:spPr/>
      <dgm:t>
        <a:bodyPr/>
        <a:lstStyle/>
        <a:p>
          <a:r>
            <a:rPr lang="en-US"/>
            <a:t>Methodology</a:t>
          </a:r>
        </a:p>
      </dgm:t>
    </dgm:pt>
    <dgm:pt modelId="{D815FAFE-B63B-4D02-8B00-451F108BA4A3}" type="parTrans" cxnId="{05956D56-827F-4FBB-A491-79F79A21E4B4}">
      <dgm:prSet/>
      <dgm:spPr/>
      <dgm:t>
        <a:bodyPr/>
        <a:lstStyle/>
        <a:p>
          <a:endParaRPr lang="en-US"/>
        </a:p>
      </dgm:t>
    </dgm:pt>
    <dgm:pt modelId="{59BBAAA7-8AE0-45B3-B845-D88B4FB803EF}" type="sibTrans" cxnId="{05956D56-827F-4FBB-A491-79F79A21E4B4}">
      <dgm:prSet/>
      <dgm:spPr/>
      <dgm:t>
        <a:bodyPr/>
        <a:lstStyle/>
        <a:p>
          <a:endParaRPr lang="en-US"/>
        </a:p>
      </dgm:t>
    </dgm:pt>
    <dgm:pt modelId="{975B8E16-6EF9-4143-87A6-940DF1E582BC}">
      <dgm:prSet/>
      <dgm:spPr/>
      <dgm:t>
        <a:bodyPr/>
        <a:lstStyle/>
        <a:p>
          <a:r>
            <a:rPr lang="en-US"/>
            <a:t>Results</a:t>
          </a:r>
        </a:p>
      </dgm:t>
    </dgm:pt>
    <dgm:pt modelId="{577FDED3-DC6B-4060-AD55-88AEFFADE211}" type="parTrans" cxnId="{D6FE33C0-B3CA-49B8-978B-9A10020BADF7}">
      <dgm:prSet/>
      <dgm:spPr/>
      <dgm:t>
        <a:bodyPr/>
        <a:lstStyle/>
        <a:p>
          <a:endParaRPr lang="en-US"/>
        </a:p>
      </dgm:t>
    </dgm:pt>
    <dgm:pt modelId="{A170204F-EE60-4D6B-9743-29E19C784DF7}" type="sibTrans" cxnId="{D6FE33C0-B3CA-49B8-978B-9A10020BADF7}">
      <dgm:prSet/>
      <dgm:spPr/>
      <dgm:t>
        <a:bodyPr/>
        <a:lstStyle/>
        <a:p>
          <a:endParaRPr lang="en-US"/>
        </a:p>
      </dgm:t>
    </dgm:pt>
    <dgm:pt modelId="{18EAF0D8-7D4F-4545-9894-B8995BFFA580}">
      <dgm:prSet/>
      <dgm:spPr/>
      <dgm:t>
        <a:bodyPr/>
        <a:lstStyle/>
        <a:p>
          <a:r>
            <a:rPr lang="en-US"/>
            <a:t>Visualization – Charts</a:t>
          </a:r>
        </a:p>
      </dgm:t>
    </dgm:pt>
    <dgm:pt modelId="{80DFE2B0-7338-4B19-9F05-245F79E14C2E}" type="parTrans" cxnId="{D66CF673-8226-446E-96B1-7251422B9A78}">
      <dgm:prSet/>
      <dgm:spPr/>
      <dgm:t>
        <a:bodyPr/>
        <a:lstStyle/>
        <a:p>
          <a:endParaRPr lang="en-US"/>
        </a:p>
      </dgm:t>
    </dgm:pt>
    <dgm:pt modelId="{CB953A04-DF0E-4633-887B-5F6EC28E67C3}" type="sibTrans" cxnId="{D66CF673-8226-446E-96B1-7251422B9A78}">
      <dgm:prSet/>
      <dgm:spPr/>
      <dgm:t>
        <a:bodyPr/>
        <a:lstStyle/>
        <a:p>
          <a:endParaRPr lang="en-US"/>
        </a:p>
      </dgm:t>
    </dgm:pt>
    <dgm:pt modelId="{1DAD14A5-9052-4F26-83C7-49B5B88D091D}">
      <dgm:prSet/>
      <dgm:spPr/>
      <dgm:t>
        <a:bodyPr/>
        <a:lstStyle/>
        <a:p>
          <a:r>
            <a:rPr lang="en-US"/>
            <a:t>Dashboard</a:t>
          </a:r>
        </a:p>
      </dgm:t>
    </dgm:pt>
    <dgm:pt modelId="{4186E220-DFD7-47C1-8880-0488C3AA4599}" type="parTrans" cxnId="{4B52576F-2069-43F2-A8DD-4F7D5F51F64F}">
      <dgm:prSet/>
      <dgm:spPr/>
      <dgm:t>
        <a:bodyPr/>
        <a:lstStyle/>
        <a:p>
          <a:endParaRPr lang="en-US"/>
        </a:p>
      </dgm:t>
    </dgm:pt>
    <dgm:pt modelId="{9A44BE99-2B79-477D-B422-5FCCE23C06C5}" type="sibTrans" cxnId="{4B52576F-2069-43F2-A8DD-4F7D5F51F64F}">
      <dgm:prSet/>
      <dgm:spPr/>
      <dgm:t>
        <a:bodyPr/>
        <a:lstStyle/>
        <a:p>
          <a:endParaRPr lang="en-US"/>
        </a:p>
      </dgm:t>
    </dgm:pt>
    <dgm:pt modelId="{7464054D-D9D9-41A7-86F7-B514BCB37444}">
      <dgm:prSet/>
      <dgm:spPr/>
      <dgm:t>
        <a:bodyPr/>
        <a:lstStyle/>
        <a:p>
          <a:r>
            <a:rPr lang="en-US"/>
            <a:t>Discussion</a:t>
          </a:r>
        </a:p>
      </dgm:t>
    </dgm:pt>
    <dgm:pt modelId="{837D470E-442E-4996-BCEA-872F145CA328}" type="parTrans" cxnId="{9776E2BF-7E02-4F71-8A5D-E9F966C89A9E}">
      <dgm:prSet/>
      <dgm:spPr/>
      <dgm:t>
        <a:bodyPr/>
        <a:lstStyle/>
        <a:p>
          <a:endParaRPr lang="en-US"/>
        </a:p>
      </dgm:t>
    </dgm:pt>
    <dgm:pt modelId="{9AAD8606-0304-4690-8EB2-9458080B4134}" type="sibTrans" cxnId="{9776E2BF-7E02-4F71-8A5D-E9F966C89A9E}">
      <dgm:prSet/>
      <dgm:spPr/>
      <dgm:t>
        <a:bodyPr/>
        <a:lstStyle/>
        <a:p>
          <a:endParaRPr lang="en-US"/>
        </a:p>
      </dgm:t>
    </dgm:pt>
    <dgm:pt modelId="{56F90B89-3214-439D-B49D-344A7521B3AD}">
      <dgm:prSet/>
      <dgm:spPr/>
      <dgm:t>
        <a:bodyPr/>
        <a:lstStyle/>
        <a:p>
          <a:r>
            <a:rPr lang="en-US"/>
            <a:t>Findings &amp; Implications</a:t>
          </a:r>
        </a:p>
      </dgm:t>
    </dgm:pt>
    <dgm:pt modelId="{F24C9D1B-98C5-493D-BEDE-817956E744AB}" type="parTrans" cxnId="{66FFD7A4-C315-4661-AEDA-48BDCB4B9110}">
      <dgm:prSet/>
      <dgm:spPr/>
      <dgm:t>
        <a:bodyPr/>
        <a:lstStyle/>
        <a:p>
          <a:endParaRPr lang="en-US"/>
        </a:p>
      </dgm:t>
    </dgm:pt>
    <dgm:pt modelId="{67E67E74-9E07-4A4B-8F06-9FDA6B9A388F}" type="sibTrans" cxnId="{66FFD7A4-C315-4661-AEDA-48BDCB4B9110}">
      <dgm:prSet/>
      <dgm:spPr/>
      <dgm:t>
        <a:bodyPr/>
        <a:lstStyle/>
        <a:p>
          <a:endParaRPr lang="en-US"/>
        </a:p>
      </dgm:t>
    </dgm:pt>
    <dgm:pt modelId="{DD54A5AC-4A66-4464-ABF0-B36CD9C37F4C}">
      <dgm:prSet/>
      <dgm:spPr/>
      <dgm:t>
        <a:bodyPr/>
        <a:lstStyle/>
        <a:p>
          <a:r>
            <a:rPr lang="en-US"/>
            <a:t>Conclusion</a:t>
          </a:r>
        </a:p>
      </dgm:t>
    </dgm:pt>
    <dgm:pt modelId="{08C30669-9212-41CE-ACF8-C8B2FA747CC9}" type="parTrans" cxnId="{F8CCF677-996F-4FC4-8FE8-3B8B5448AF9B}">
      <dgm:prSet/>
      <dgm:spPr/>
      <dgm:t>
        <a:bodyPr/>
        <a:lstStyle/>
        <a:p>
          <a:endParaRPr lang="en-US"/>
        </a:p>
      </dgm:t>
    </dgm:pt>
    <dgm:pt modelId="{E4D2AA39-B124-402D-BDDD-C8329D0252F6}" type="sibTrans" cxnId="{F8CCF677-996F-4FC4-8FE8-3B8B5448AF9B}">
      <dgm:prSet/>
      <dgm:spPr/>
      <dgm:t>
        <a:bodyPr/>
        <a:lstStyle/>
        <a:p>
          <a:endParaRPr lang="en-US"/>
        </a:p>
      </dgm:t>
    </dgm:pt>
    <dgm:pt modelId="{33D3F318-3F1D-4C55-9535-B0F47EFAAD12}">
      <dgm:prSet/>
      <dgm:spPr/>
      <dgm:t>
        <a:bodyPr/>
        <a:lstStyle/>
        <a:p>
          <a:r>
            <a:rPr lang="en-US"/>
            <a:t>Appendix</a:t>
          </a:r>
        </a:p>
      </dgm:t>
    </dgm:pt>
    <dgm:pt modelId="{2D6A34A1-9299-4DE9-8BAD-5B1343DC411C}" type="parTrans" cxnId="{9B9BBFD7-6F75-4A3A-A836-002BAF427B6B}">
      <dgm:prSet/>
      <dgm:spPr/>
      <dgm:t>
        <a:bodyPr/>
        <a:lstStyle/>
        <a:p>
          <a:endParaRPr lang="en-US"/>
        </a:p>
      </dgm:t>
    </dgm:pt>
    <dgm:pt modelId="{72C5C053-03B7-4289-BC45-5842C5F3F83A}" type="sibTrans" cxnId="{9B9BBFD7-6F75-4A3A-A836-002BAF427B6B}">
      <dgm:prSet/>
      <dgm:spPr/>
      <dgm:t>
        <a:bodyPr/>
        <a:lstStyle/>
        <a:p>
          <a:endParaRPr lang="en-US"/>
        </a:p>
      </dgm:t>
    </dgm:pt>
    <dgm:pt modelId="{501A2343-406E-4769-9F95-4368EC57575E}" type="pres">
      <dgm:prSet presAssocID="{BACD811F-59CF-4799-A21B-45BED351C6AA}" presName="Name0" presStyleCnt="0">
        <dgm:presLayoutVars>
          <dgm:dir/>
          <dgm:animLvl val="lvl"/>
          <dgm:resizeHandles val="exact"/>
        </dgm:presLayoutVars>
      </dgm:prSet>
      <dgm:spPr/>
    </dgm:pt>
    <dgm:pt modelId="{EDCAEA40-11DF-4964-AA80-CB8E0D243BDF}" type="pres">
      <dgm:prSet presAssocID="{C66C1FB8-9026-47E5-9437-195A8709313A}" presName="linNode" presStyleCnt="0"/>
      <dgm:spPr/>
    </dgm:pt>
    <dgm:pt modelId="{08BC64B4-891F-408F-9F91-3579DE26F09C}" type="pres">
      <dgm:prSet presAssocID="{C66C1FB8-9026-47E5-9437-195A8709313A}" presName="parentText" presStyleLbl="node1" presStyleIdx="0" presStyleCnt="7">
        <dgm:presLayoutVars>
          <dgm:chMax val="1"/>
          <dgm:bulletEnabled val="1"/>
        </dgm:presLayoutVars>
      </dgm:prSet>
      <dgm:spPr/>
    </dgm:pt>
    <dgm:pt modelId="{BA1A5E5A-1E0F-4946-BF37-311300BAE1F8}" type="pres">
      <dgm:prSet presAssocID="{385B6DFD-0DAB-40D6-8406-3CA605AD455D}" presName="sp" presStyleCnt="0"/>
      <dgm:spPr/>
    </dgm:pt>
    <dgm:pt modelId="{070DEA26-A158-40E1-988A-EA66AD42B37F}" type="pres">
      <dgm:prSet presAssocID="{9C63F83F-AFDF-45E2-98BC-AF14F8A82190}" presName="linNode" presStyleCnt="0"/>
      <dgm:spPr/>
    </dgm:pt>
    <dgm:pt modelId="{C4CB7E6C-AF41-4DA4-8E13-D4AD87B8A70B}" type="pres">
      <dgm:prSet presAssocID="{9C63F83F-AFDF-45E2-98BC-AF14F8A82190}" presName="parentText" presStyleLbl="node1" presStyleIdx="1" presStyleCnt="7">
        <dgm:presLayoutVars>
          <dgm:chMax val="1"/>
          <dgm:bulletEnabled val="1"/>
        </dgm:presLayoutVars>
      </dgm:prSet>
      <dgm:spPr/>
    </dgm:pt>
    <dgm:pt modelId="{7E423E10-2AE5-44F1-B35E-B99C3DFBA064}" type="pres">
      <dgm:prSet presAssocID="{915EC54D-A46C-4039-BEE0-4BCE5DE35E11}" presName="sp" presStyleCnt="0"/>
      <dgm:spPr/>
    </dgm:pt>
    <dgm:pt modelId="{D6B12043-4C3E-4D5F-BDC1-C56B19E279D8}" type="pres">
      <dgm:prSet presAssocID="{0D1664B2-CB58-467B-A52D-81A140C56F72}" presName="linNode" presStyleCnt="0"/>
      <dgm:spPr/>
    </dgm:pt>
    <dgm:pt modelId="{84F587E8-1474-4ADA-8245-EBBE0EB1D4A5}" type="pres">
      <dgm:prSet presAssocID="{0D1664B2-CB58-467B-A52D-81A140C56F72}" presName="parentText" presStyleLbl="node1" presStyleIdx="2" presStyleCnt="7">
        <dgm:presLayoutVars>
          <dgm:chMax val="1"/>
          <dgm:bulletEnabled val="1"/>
        </dgm:presLayoutVars>
      </dgm:prSet>
      <dgm:spPr/>
    </dgm:pt>
    <dgm:pt modelId="{79FDDBD5-FE4E-4DF9-BFB8-88C9C9F17FD4}" type="pres">
      <dgm:prSet presAssocID="{59BBAAA7-8AE0-45B3-B845-D88B4FB803EF}" presName="sp" presStyleCnt="0"/>
      <dgm:spPr/>
    </dgm:pt>
    <dgm:pt modelId="{EB8E876A-37C8-4597-B01B-A9201403CF43}" type="pres">
      <dgm:prSet presAssocID="{975B8E16-6EF9-4143-87A6-940DF1E582BC}" presName="linNode" presStyleCnt="0"/>
      <dgm:spPr/>
    </dgm:pt>
    <dgm:pt modelId="{6251E991-37E4-472D-A505-BC2C0DF50B80}" type="pres">
      <dgm:prSet presAssocID="{975B8E16-6EF9-4143-87A6-940DF1E582BC}" presName="parentText" presStyleLbl="node1" presStyleIdx="3" presStyleCnt="7">
        <dgm:presLayoutVars>
          <dgm:chMax val="1"/>
          <dgm:bulletEnabled val="1"/>
        </dgm:presLayoutVars>
      </dgm:prSet>
      <dgm:spPr/>
    </dgm:pt>
    <dgm:pt modelId="{28846DD5-04B6-4F39-961B-EF2F933C8A36}" type="pres">
      <dgm:prSet presAssocID="{975B8E16-6EF9-4143-87A6-940DF1E582BC}" presName="descendantText" presStyleLbl="alignAccFollowNode1" presStyleIdx="0" presStyleCnt="2">
        <dgm:presLayoutVars>
          <dgm:bulletEnabled val="1"/>
        </dgm:presLayoutVars>
      </dgm:prSet>
      <dgm:spPr/>
    </dgm:pt>
    <dgm:pt modelId="{1F3EEDAE-485B-4ABF-8121-86F3AF14F317}" type="pres">
      <dgm:prSet presAssocID="{A170204F-EE60-4D6B-9743-29E19C784DF7}" presName="sp" presStyleCnt="0"/>
      <dgm:spPr/>
    </dgm:pt>
    <dgm:pt modelId="{1CAF07D5-5283-4064-8B84-4903A99FA096}" type="pres">
      <dgm:prSet presAssocID="{7464054D-D9D9-41A7-86F7-B514BCB37444}" presName="linNode" presStyleCnt="0"/>
      <dgm:spPr/>
    </dgm:pt>
    <dgm:pt modelId="{F680746C-D0B9-4563-B272-4BAFC76FD970}" type="pres">
      <dgm:prSet presAssocID="{7464054D-D9D9-41A7-86F7-B514BCB37444}" presName="parentText" presStyleLbl="node1" presStyleIdx="4" presStyleCnt="7">
        <dgm:presLayoutVars>
          <dgm:chMax val="1"/>
          <dgm:bulletEnabled val="1"/>
        </dgm:presLayoutVars>
      </dgm:prSet>
      <dgm:spPr/>
    </dgm:pt>
    <dgm:pt modelId="{234662EA-6B10-431B-A629-20327D1EB3FA}" type="pres">
      <dgm:prSet presAssocID="{7464054D-D9D9-41A7-86F7-B514BCB37444}" presName="descendantText" presStyleLbl="alignAccFollowNode1" presStyleIdx="1" presStyleCnt="2">
        <dgm:presLayoutVars>
          <dgm:bulletEnabled val="1"/>
        </dgm:presLayoutVars>
      </dgm:prSet>
      <dgm:spPr/>
    </dgm:pt>
    <dgm:pt modelId="{B22983B2-D7BE-4465-9AD8-5152C4627B6C}" type="pres">
      <dgm:prSet presAssocID="{9AAD8606-0304-4690-8EB2-9458080B4134}" presName="sp" presStyleCnt="0"/>
      <dgm:spPr/>
    </dgm:pt>
    <dgm:pt modelId="{B9C46AE9-094B-4564-8152-2A98594F599B}" type="pres">
      <dgm:prSet presAssocID="{DD54A5AC-4A66-4464-ABF0-B36CD9C37F4C}" presName="linNode" presStyleCnt="0"/>
      <dgm:spPr/>
    </dgm:pt>
    <dgm:pt modelId="{FFEB41CA-310B-491B-8224-942B568366F5}" type="pres">
      <dgm:prSet presAssocID="{DD54A5AC-4A66-4464-ABF0-B36CD9C37F4C}" presName="parentText" presStyleLbl="node1" presStyleIdx="5" presStyleCnt="7">
        <dgm:presLayoutVars>
          <dgm:chMax val="1"/>
          <dgm:bulletEnabled val="1"/>
        </dgm:presLayoutVars>
      </dgm:prSet>
      <dgm:spPr/>
    </dgm:pt>
    <dgm:pt modelId="{B57B655D-984D-4CE5-A901-878BEBAA72F4}" type="pres">
      <dgm:prSet presAssocID="{E4D2AA39-B124-402D-BDDD-C8329D0252F6}" presName="sp" presStyleCnt="0"/>
      <dgm:spPr/>
    </dgm:pt>
    <dgm:pt modelId="{8FBC2009-6A8E-452B-B7D7-2B9D06F683B8}" type="pres">
      <dgm:prSet presAssocID="{33D3F318-3F1D-4C55-9535-B0F47EFAAD12}" presName="linNode" presStyleCnt="0"/>
      <dgm:spPr/>
    </dgm:pt>
    <dgm:pt modelId="{E4E0DB77-5BC9-494D-92F2-26EFEEDED36F}" type="pres">
      <dgm:prSet presAssocID="{33D3F318-3F1D-4C55-9535-B0F47EFAAD12}" presName="parentText" presStyleLbl="node1" presStyleIdx="6" presStyleCnt="7">
        <dgm:presLayoutVars>
          <dgm:chMax val="1"/>
          <dgm:bulletEnabled val="1"/>
        </dgm:presLayoutVars>
      </dgm:prSet>
      <dgm:spPr/>
    </dgm:pt>
  </dgm:ptLst>
  <dgm:cxnLst>
    <dgm:cxn modelId="{E4CB9C0E-1886-48DA-BC87-E0736505639A}" type="presOf" srcId="{C66C1FB8-9026-47E5-9437-195A8709313A}" destId="{08BC64B4-891F-408F-9F91-3579DE26F09C}" srcOrd="0" destOrd="0" presId="urn:microsoft.com/office/officeart/2005/8/layout/vList5"/>
    <dgm:cxn modelId="{DBB58B42-C515-4B80-99A0-8A97DFF5809D}" type="presOf" srcId="{BACD811F-59CF-4799-A21B-45BED351C6AA}" destId="{501A2343-406E-4769-9F95-4368EC57575E}" srcOrd="0" destOrd="0" presId="urn:microsoft.com/office/officeart/2005/8/layout/vList5"/>
    <dgm:cxn modelId="{81F0B546-EF8A-4F89-B745-40190A323F71}" type="presOf" srcId="{33D3F318-3F1D-4C55-9535-B0F47EFAAD12}" destId="{E4E0DB77-5BC9-494D-92F2-26EFEEDED36F}" srcOrd="0" destOrd="0" presId="urn:microsoft.com/office/officeart/2005/8/layout/vList5"/>
    <dgm:cxn modelId="{EF56D046-21DB-433A-B450-72CD0985BEDE}" type="presOf" srcId="{0D1664B2-CB58-467B-A52D-81A140C56F72}" destId="{84F587E8-1474-4ADA-8245-EBBE0EB1D4A5}" srcOrd="0" destOrd="0" presId="urn:microsoft.com/office/officeart/2005/8/layout/vList5"/>
    <dgm:cxn modelId="{80644268-BC59-40A1-A992-BBBFDC036F13}" type="presOf" srcId="{1DAD14A5-9052-4F26-83C7-49B5B88D091D}" destId="{28846DD5-04B6-4F39-961B-EF2F933C8A36}" srcOrd="0" destOrd="1" presId="urn:microsoft.com/office/officeart/2005/8/layout/vList5"/>
    <dgm:cxn modelId="{33A8486D-2B36-4BF0-A8F0-592C9C21077F}" type="presOf" srcId="{56F90B89-3214-439D-B49D-344A7521B3AD}" destId="{234662EA-6B10-431B-A629-20327D1EB3FA}" srcOrd="0" destOrd="0" presId="urn:microsoft.com/office/officeart/2005/8/layout/vList5"/>
    <dgm:cxn modelId="{4B52576F-2069-43F2-A8DD-4F7D5F51F64F}" srcId="{975B8E16-6EF9-4143-87A6-940DF1E582BC}" destId="{1DAD14A5-9052-4F26-83C7-49B5B88D091D}" srcOrd="1" destOrd="0" parTransId="{4186E220-DFD7-47C1-8880-0488C3AA4599}" sibTransId="{9A44BE99-2B79-477D-B422-5FCCE23C06C5}"/>
    <dgm:cxn modelId="{171AE652-D210-4926-8506-1C9D5C2B1784}" srcId="{BACD811F-59CF-4799-A21B-45BED351C6AA}" destId="{9C63F83F-AFDF-45E2-98BC-AF14F8A82190}" srcOrd="1" destOrd="0" parTransId="{029814D3-E452-45F1-A33A-37BD556492EE}" sibTransId="{915EC54D-A46C-4039-BEE0-4BCE5DE35E11}"/>
    <dgm:cxn modelId="{D66CF673-8226-446E-96B1-7251422B9A78}" srcId="{975B8E16-6EF9-4143-87A6-940DF1E582BC}" destId="{18EAF0D8-7D4F-4545-9894-B8995BFFA580}" srcOrd="0" destOrd="0" parTransId="{80DFE2B0-7338-4B19-9F05-245F79E14C2E}" sibTransId="{CB953A04-DF0E-4633-887B-5F6EC28E67C3}"/>
    <dgm:cxn modelId="{05956D56-827F-4FBB-A491-79F79A21E4B4}" srcId="{BACD811F-59CF-4799-A21B-45BED351C6AA}" destId="{0D1664B2-CB58-467B-A52D-81A140C56F72}" srcOrd="2" destOrd="0" parTransId="{D815FAFE-B63B-4D02-8B00-451F108BA4A3}" sibTransId="{59BBAAA7-8AE0-45B3-B845-D88B4FB803EF}"/>
    <dgm:cxn modelId="{F8CCF677-996F-4FC4-8FE8-3B8B5448AF9B}" srcId="{BACD811F-59CF-4799-A21B-45BED351C6AA}" destId="{DD54A5AC-4A66-4464-ABF0-B36CD9C37F4C}" srcOrd="5" destOrd="0" parTransId="{08C30669-9212-41CE-ACF8-C8B2FA747CC9}" sibTransId="{E4D2AA39-B124-402D-BDDD-C8329D0252F6}"/>
    <dgm:cxn modelId="{7903F488-C2AF-43AF-A406-7AE4CBB90049}" srcId="{BACD811F-59CF-4799-A21B-45BED351C6AA}" destId="{C66C1FB8-9026-47E5-9437-195A8709313A}" srcOrd="0" destOrd="0" parTransId="{6999AF27-5A87-4968-91E1-ADCDDD58FAC2}" sibTransId="{385B6DFD-0DAB-40D6-8406-3CA605AD455D}"/>
    <dgm:cxn modelId="{49B36398-4989-4480-ABE5-E6ED5C44CAD8}" type="presOf" srcId="{7464054D-D9D9-41A7-86F7-B514BCB37444}" destId="{F680746C-D0B9-4563-B272-4BAFC76FD970}" srcOrd="0" destOrd="0" presId="urn:microsoft.com/office/officeart/2005/8/layout/vList5"/>
    <dgm:cxn modelId="{372F079A-3699-4F52-BF06-BDF015F16EEB}" type="presOf" srcId="{DD54A5AC-4A66-4464-ABF0-B36CD9C37F4C}" destId="{FFEB41CA-310B-491B-8224-942B568366F5}" srcOrd="0" destOrd="0" presId="urn:microsoft.com/office/officeart/2005/8/layout/vList5"/>
    <dgm:cxn modelId="{66FFD7A4-C315-4661-AEDA-48BDCB4B9110}" srcId="{7464054D-D9D9-41A7-86F7-B514BCB37444}" destId="{56F90B89-3214-439D-B49D-344A7521B3AD}" srcOrd="0" destOrd="0" parTransId="{F24C9D1B-98C5-493D-BEDE-817956E744AB}" sibTransId="{67E67E74-9E07-4A4B-8F06-9FDA6B9A388F}"/>
    <dgm:cxn modelId="{9776E2BF-7E02-4F71-8A5D-E9F966C89A9E}" srcId="{BACD811F-59CF-4799-A21B-45BED351C6AA}" destId="{7464054D-D9D9-41A7-86F7-B514BCB37444}" srcOrd="4" destOrd="0" parTransId="{837D470E-442E-4996-BCEA-872F145CA328}" sibTransId="{9AAD8606-0304-4690-8EB2-9458080B4134}"/>
    <dgm:cxn modelId="{D6FE33C0-B3CA-49B8-978B-9A10020BADF7}" srcId="{BACD811F-59CF-4799-A21B-45BED351C6AA}" destId="{975B8E16-6EF9-4143-87A6-940DF1E582BC}" srcOrd="3" destOrd="0" parTransId="{577FDED3-DC6B-4060-AD55-88AEFFADE211}" sibTransId="{A170204F-EE60-4D6B-9743-29E19C784DF7}"/>
    <dgm:cxn modelId="{9B9BBFD7-6F75-4A3A-A836-002BAF427B6B}" srcId="{BACD811F-59CF-4799-A21B-45BED351C6AA}" destId="{33D3F318-3F1D-4C55-9535-B0F47EFAAD12}" srcOrd="6" destOrd="0" parTransId="{2D6A34A1-9299-4DE9-8BAD-5B1343DC411C}" sibTransId="{72C5C053-03B7-4289-BC45-5842C5F3F83A}"/>
    <dgm:cxn modelId="{15FBD0EF-1841-4493-BE05-EDAB9FB2D990}" type="presOf" srcId="{975B8E16-6EF9-4143-87A6-940DF1E582BC}" destId="{6251E991-37E4-472D-A505-BC2C0DF50B80}" srcOrd="0" destOrd="0" presId="urn:microsoft.com/office/officeart/2005/8/layout/vList5"/>
    <dgm:cxn modelId="{918CF3F0-C6AA-4868-8D0D-FA7466033BD1}" type="presOf" srcId="{18EAF0D8-7D4F-4545-9894-B8995BFFA580}" destId="{28846DD5-04B6-4F39-961B-EF2F933C8A36}" srcOrd="0" destOrd="0" presId="urn:microsoft.com/office/officeart/2005/8/layout/vList5"/>
    <dgm:cxn modelId="{20D855F9-DE33-438A-A9B6-FF7DB6DC2835}" type="presOf" srcId="{9C63F83F-AFDF-45E2-98BC-AF14F8A82190}" destId="{C4CB7E6C-AF41-4DA4-8E13-D4AD87B8A70B}" srcOrd="0" destOrd="0" presId="urn:microsoft.com/office/officeart/2005/8/layout/vList5"/>
    <dgm:cxn modelId="{B154E460-612A-423B-8BA2-C2198E51BDA1}" type="presParOf" srcId="{501A2343-406E-4769-9F95-4368EC57575E}" destId="{EDCAEA40-11DF-4964-AA80-CB8E0D243BDF}" srcOrd="0" destOrd="0" presId="urn:microsoft.com/office/officeart/2005/8/layout/vList5"/>
    <dgm:cxn modelId="{B5152CAA-1BE7-405D-AEE6-7DE30DD88B51}" type="presParOf" srcId="{EDCAEA40-11DF-4964-AA80-CB8E0D243BDF}" destId="{08BC64B4-891F-408F-9F91-3579DE26F09C}" srcOrd="0" destOrd="0" presId="urn:microsoft.com/office/officeart/2005/8/layout/vList5"/>
    <dgm:cxn modelId="{43CD622A-64D6-4710-9987-E788884B3F57}" type="presParOf" srcId="{501A2343-406E-4769-9F95-4368EC57575E}" destId="{BA1A5E5A-1E0F-4946-BF37-311300BAE1F8}" srcOrd="1" destOrd="0" presId="urn:microsoft.com/office/officeart/2005/8/layout/vList5"/>
    <dgm:cxn modelId="{77AE32A9-BFDE-42B0-AB24-1A31EFC76917}" type="presParOf" srcId="{501A2343-406E-4769-9F95-4368EC57575E}" destId="{070DEA26-A158-40E1-988A-EA66AD42B37F}" srcOrd="2" destOrd="0" presId="urn:microsoft.com/office/officeart/2005/8/layout/vList5"/>
    <dgm:cxn modelId="{AA3D54FD-F2EB-41E5-9E3D-33EAE08680F8}" type="presParOf" srcId="{070DEA26-A158-40E1-988A-EA66AD42B37F}" destId="{C4CB7E6C-AF41-4DA4-8E13-D4AD87B8A70B}" srcOrd="0" destOrd="0" presId="urn:microsoft.com/office/officeart/2005/8/layout/vList5"/>
    <dgm:cxn modelId="{5438D601-7C80-4240-BE0C-9A8DE42411BD}" type="presParOf" srcId="{501A2343-406E-4769-9F95-4368EC57575E}" destId="{7E423E10-2AE5-44F1-B35E-B99C3DFBA064}" srcOrd="3" destOrd="0" presId="urn:microsoft.com/office/officeart/2005/8/layout/vList5"/>
    <dgm:cxn modelId="{47F84EF4-27B9-460E-9084-B7C628C894DE}" type="presParOf" srcId="{501A2343-406E-4769-9F95-4368EC57575E}" destId="{D6B12043-4C3E-4D5F-BDC1-C56B19E279D8}" srcOrd="4" destOrd="0" presId="urn:microsoft.com/office/officeart/2005/8/layout/vList5"/>
    <dgm:cxn modelId="{9543F25E-37F0-4D4C-8C5F-4DB5ED780F73}" type="presParOf" srcId="{D6B12043-4C3E-4D5F-BDC1-C56B19E279D8}" destId="{84F587E8-1474-4ADA-8245-EBBE0EB1D4A5}" srcOrd="0" destOrd="0" presId="urn:microsoft.com/office/officeart/2005/8/layout/vList5"/>
    <dgm:cxn modelId="{45226BD2-EB9D-40CA-8D44-374C5826ECD4}" type="presParOf" srcId="{501A2343-406E-4769-9F95-4368EC57575E}" destId="{79FDDBD5-FE4E-4DF9-BFB8-88C9C9F17FD4}" srcOrd="5" destOrd="0" presId="urn:microsoft.com/office/officeart/2005/8/layout/vList5"/>
    <dgm:cxn modelId="{E1670A83-4A97-4651-931A-F7566EE3F4B4}" type="presParOf" srcId="{501A2343-406E-4769-9F95-4368EC57575E}" destId="{EB8E876A-37C8-4597-B01B-A9201403CF43}" srcOrd="6" destOrd="0" presId="urn:microsoft.com/office/officeart/2005/8/layout/vList5"/>
    <dgm:cxn modelId="{5E94E243-A598-4853-A229-EE76A2D88D48}" type="presParOf" srcId="{EB8E876A-37C8-4597-B01B-A9201403CF43}" destId="{6251E991-37E4-472D-A505-BC2C0DF50B80}" srcOrd="0" destOrd="0" presId="urn:microsoft.com/office/officeart/2005/8/layout/vList5"/>
    <dgm:cxn modelId="{78B12BA4-D33F-4CFB-B88C-3A0DE1F57525}" type="presParOf" srcId="{EB8E876A-37C8-4597-B01B-A9201403CF43}" destId="{28846DD5-04B6-4F39-961B-EF2F933C8A36}" srcOrd="1" destOrd="0" presId="urn:microsoft.com/office/officeart/2005/8/layout/vList5"/>
    <dgm:cxn modelId="{8F45B49B-6DE2-4ABB-A035-B5C7F70D6460}" type="presParOf" srcId="{501A2343-406E-4769-9F95-4368EC57575E}" destId="{1F3EEDAE-485B-4ABF-8121-86F3AF14F317}" srcOrd="7" destOrd="0" presId="urn:microsoft.com/office/officeart/2005/8/layout/vList5"/>
    <dgm:cxn modelId="{28B00D13-1FC6-476F-9B1E-74F8AD5F441F}" type="presParOf" srcId="{501A2343-406E-4769-9F95-4368EC57575E}" destId="{1CAF07D5-5283-4064-8B84-4903A99FA096}" srcOrd="8" destOrd="0" presId="urn:microsoft.com/office/officeart/2005/8/layout/vList5"/>
    <dgm:cxn modelId="{7AD7D514-61ED-4A9F-96E5-84C62EA52C7E}" type="presParOf" srcId="{1CAF07D5-5283-4064-8B84-4903A99FA096}" destId="{F680746C-D0B9-4563-B272-4BAFC76FD970}" srcOrd="0" destOrd="0" presId="urn:microsoft.com/office/officeart/2005/8/layout/vList5"/>
    <dgm:cxn modelId="{F8CCF739-EFA7-44EC-88D7-EAED4E1530B0}" type="presParOf" srcId="{1CAF07D5-5283-4064-8B84-4903A99FA096}" destId="{234662EA-6B10-431B-A629-20327D1EB3FA}" srcOrd="1" destOrd="0" presId="urn:microsoft.com/office/officeart/2005/8/layout/vList5"/>
    <dgm:cxn modelId="{A3FAC827-0097-43D0-932F-CDF5338354D8}" type="presParOf" srcId="{501A2343-406E-4769-9F95-4368EC57575E}" destId="{B22983B2-D7BE-4465-9AD8-5152C4627B6C}" srcOrd="9" destOrd="0" presId="urn:microsoft.com/office/officeart/2005/8/layout/vList5"/>
    <dgm:cxn modelId="{CD672F03-E8F5-46F8-955B-DA2817542C4F}" type="presParOf" srcId="{501A2343-406E-4769-9F95-4368EC57575E}" destId="{B9C46AE9-094B-4564-8152-2A98594F599B}" srcOrd="10" destOrd="0" presId="urn:microsoft.com/office/officeart/2005/8/layout/vList5"/>
    <dgm:cxn modelId="{678EB2C6-76BE-4190-9B7D-520FEF48164D}" type="presParOf" srcId="{B9C46AE9-094B-4564-8152-2A98594F599B}" destId="{FFEB41CA-310B-491B-8224-942B568366F5}" srcOrd="0" destOrd="0" presId="urn:microsoft.com/office/officeart/2005/8/layout/vList5"/>
    <dgm:cxn modelId="{4C92E4C6-012C-4F87-8A25-D27F9921D165}" type="presParOf" srcId="{501A2343-406E-4769-9F95-4368EC57575E}" destId="{B57B655D-984D-4CE5-A901-878BEBAA72F4}" srcOrd="11" destOrd="0" presId="urn:microsoft.com/office/officeart/2005/8/layout/vList5"/>
    <dgm:cxn modelId="{347A27B7-F642-4C9D-BB5F-4A60B3CD7356}" type="presParOf" srcId="{501A2343-406E-4769-9F95-4368EC57575E}" destId="{8FBC2009-6A8E-452B-B7D7-2B9D06F683B8}" srcOrd="12" destOrd="0" presId="urn:microsoft.com/office/officeart/2005/8/layout/vList5"/>
    <dgm:cxn modelId="{379579CB-46B1-4B98-9CD6-6E6BC1B76F88}" type="presParOf" srcId="{8FBC2009-6A8E-452B-B7D7-2B9D06F683B8}" destId="{E4E0DB77-5BC9-494D-92F2-26EFEEDED36F}"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6772C53-5956-4D3E-A862-7CE20D362529}" type="doc">
      <dgm:prSet loTypeId="urn:microsoft.com/office/officeart/2005/8/layout/process5" loCatId="process" qsTypeId="urn:microsoft.com/office/officeart/2005/8/quickstyle/simple1" qsCatId="simple" csTypeId="urn:microsoft.com/office/officeart/2005/8/colors/accent0_1" csCatId="mainScheme"/>
      <dgm:spPr/>
      <dgm:t>
        <a:bodyPr/>
        <a:lstStyle/>
        <a:p>
          <a:endParaRPr lang="en-US"/>
        </a:p>
      </dgm:t>
    </dgm:pt>
    <dgm:pt modelId="{2DADC992-E249-4B16-AE1E-37E2F2D59923}">
      <dgm:prSet/>
      <dgm:spPr/>
      <dgm:t>
        <a:bodyPr/>
        <a:lstStyle/>
        <a:p>
          <a:r>
            <a:rPr lang="en-US" dirty="0"/>
            <a:t>Pie chart and scatter charts were used to visualize the launch records of SPACE X </a:t>
          </a:r>
        </a:p>
      </dgm:t>
    </dgm:pt>
    <dgm:pt modelId="{F1E9A8A3-4F5D-456B-98E0-E49207C467FB}" type="parTrans" cxnId="{F5C9D5ED-05D0-4D28-A65B-4A7AF29EB7A5}">
      <dgm:prSet/>
      <dgm:spPr/>
      <dgm:t>
        <a:bodyPr/>
        <a:lstStyle/>
        <a:p>
          <a:endParaRPr lang="en-US"/>
        </a:p>
      </dgm:t>
    </dgm:pt>
    <dgm:pt modelId="{B9298A06-D90D-4D49-B011-D99CD81F2789}" type="sibTrans" cxnId="{F5C9D5ED-05D0-4D28-A65B-4A7AF29EB7A5}">
      <dgm:prSet/>
      <dgm:spPr/>
      <dgm:t>
        <a:bodyPr/>
        <a:lstStyle/>
        <a:p>
          <a:endParaRPr lang="en-US"/>
        </a:p>
      </dgm:t>
    </dgm:pt>
    <dgm:pt modelId="{65030F37-1868-4A25-A90E-1BFFA4939F70}">
      <dgm:prSet/>
      <dgm:spPr/>
      <dgm:t>
        <a:bodyPr/>
        <a:lstStyle/>
        <a:p>
          <a:r>
            <a:rPr lang="en-US"/>
            <a:t>These charts displayed the rocket  launch success rate per launch site. We are able to get an understanding of the factors that may have been influencing the success rate at each site. Such as payload mass, booster version. </a:t>
          </a:r>
        </a:p>
      </dgm:t>
    </dgm:pt>
    <dgm:pt modelId="{7291F8B0-B369-477D-9A13-6B78B0FB8699}" type="parTrans" cxnId="{EDADE079-F4D6-45E0-B608-5250B20BF7F8}">
      <dgm:prSet/>
      <dgm:spPr/>
      <dgm:t>
        <a:bodyPr/>
        <a:lstStyle/>
        <a:p>
          <a:endParaRPr lang="en-US"/>
        </a:p>
      </dgm:t>
    </dgm:pt>
    <dgm:pt modelId="{0D7E6FE0-1FC2-4D29-8401-5C83405C8E25}" type="sibTrans" cxnId="{EDADE079-F4D6-45E0-B608-5250B20BF7F8}">
      <dgm:prSet/>
      <dgm:spPr/>
      <dgm:t>
        <a:bodyPr/>
        <a:lstStyle/>
        <a:p>
          <a:endParaRPr lang="en-US"/>
        </a:p>
      </dgm:t>
    </dgm:pt>
    <dgm:pt modelId="{078F19BD-D0F1-4D44-A203-1B492B4C81E0}">
      <dgm:prSet/>
      <dgm:spPr/>
      <dgm:t>
        <a:bodyPr/>
        <a:lstStyle/>
        <a:p>
          <a:r>
            <a:rPr lang="en-US"/>
            <a:t>Succesful launches were represented by 1 while failures were represented by 0. </a:t>
          </a:r>
        </a:p>
      </dgm:t>
    </dgm:pt>
    <dgm:pt modelId="{40AC4F3C-EEE5-4726-B21E-A2C8560D01EB}" type="parTrans" cxnId="{3B8928AB-5850-4E19-A863-19765962A396}">
      <dgm:prSet/>
      <dgm:spPr/>
      <dgm:t>
        <a:bodyPr/>
        <a:lstStyle/>
        <a:p>
          <a:endParaRPr lang="en-US"/>
        </a:p>
      </dgm:t>
    </dgm:pt>
    <dgm:pt modelId="{6E188FA6-040D-4F9B-8818-C482F2EB61E9}" type="sibTrans" cxnId="{3B8928AB-5850-4E19-A863-19765962A396}">
      <dgm:prSet/>
      <dgm:spPr/>
      <dgm:t>
        <a:bodyPr/>
        <a:lstStyle/>
        <a:p>
          <a:endParaRPr lang="en-US"/>
        </a:p>
      </dgm:t>
    </dgm:pt>
    <dgm:pt modelId="{504BFC94-EDA2-4746-A705-B3AA8E882D08}" type="pres">
      <dgm:prSet presAssocID="{56772C53-5956-4D3E-A862-7CE20D362529}" presName="diagram" presStyleCnt="0">
        <dgm:presLayoutVars>
          <dgm:dir/>
          <dgm:resizeHandles val="exact"/>
        </dgm:presLayoutVars>
      </dgm:prSet>
      <dgm:spPr/>
    </dgm:pt>
    <dgm:pt modelId="{AEC2C419-590B-4A73-BC22-E6BF61D1DC04}" type="pres">
      <dgm:prSet presAssocID="{2DADC992-E249-4B16-AE1E-37E2F2D59923}" presName="node" presStyleLbl="node1" presStyleIdx="0" presStyleCnt="3" custLinFactNeighborX="-41344" custLinFactNeighborY="-966">
        <dgm:presLayoutVars>
          <dgm:bulletEnabled val="1"/>
        </dgm:presLayoutVars>
      </dgm:prSet>
      <dgm:spPr/>
    </dgm:pt>
    <dgm:pt modelId="{96B9743F-BC9A-4E74-8A5B-54FB03B40362}" type="pres">
      <dgm:prSet presAssocID="{B9298A06-D90D-4D49-B011-D99CD81F2789}" presName="sibTrans" presStyleLbl="sibTrans2D1" presStyleIdx="0" presStyleCnt="2"/>
      <dgm:spPr/>
    </dgm:pt>
    <dgm:pt modelId="{D4963231-BB2C-4285-8422-F26EF26165AC}" type="pres">
      <dgm:prSet presAssocID="{B9298A06-D90D-4D49-B011-D99CD81F2789}" presName="connectorText" presStyleLbl="sibTrans2D1" presStyleIdx="0" presStyleCnt="2"/>
      <dgm:spPr/>
    </dgm:pt>
    <dgm:pt modelId="{DD40B22D-3E2D-4E55-BE79-F3BB14B747E4}" type="pres">
      <dgm:prSet presAssocID="{65030F37-1868-4A25-A90E-1BFFA4939F70}" presName="node" presStyleLbl="node1" presStyleIdx="1" presStyleCnt="3">
        <dgm:presLayoutVars>
          <dgm:bulletEnabled val="1"/>
        </dgm:presLayoutVars>
      </dgm:prSet>
      <dgm:spPr/>
    </dgm:pt>
    <dgm:pt modelId="{EAD46436-D582-4615-B916-1D08A7E5C880}" type="pres">
      <dgm:prSet presAssocID="{0D7E6FE0-1FC2-4D29-8401-5C83405C8E25}" presName="sibTrans" presStyleLbl="sibTrans2D1" presStyleIdx="1" presStyleCnt="2"/>
      <dgm:spPr/>
    </dgm:pt>
    <dgm:pt modelId="{19B5B0B9-F231-4500-ACF2-F544B5B7A483}" type="pres">
      <dgm:prSet presAssocID="{0D7E6FE0-1FC2-4D29-8401-5C83405C8E25}" presName="connectorText" presStyleLbl="sibTrans2D1" presStyleIdx="1" presStyleCnt="2"/>
      <dgm:spPr/>
    </dgm:pt>
    <dgm:pt modelId="{CF6296D8-0AB7-49C2-B96C-B913508787CD}" type="pres">
      <dgm:prSet presAssocID="{078F19BD-D0F1-4D44-A203-1B492B4C81E0}" presName="node" presStyleLbl="node1" presStyleIdx="2" presStyleCnt="3">
        <dgm:presLayoutVars>
          <dgm:bulletEnabled val="1"/>
        </dgm:presLayoutVars>
      </dgm:prSet>
      <dgm:spPr/>
    </dgm:pt>
  </dgm:ptLst>
  <dgm:cxnLst>
    <dgm:cxn modelId="{3B26982F-394D-4FD7-8DCF-A95795363C81}" type="presOf" srcId="{0D7E6FE0-1FC2-4D29-8401-5C83405C8E25}" destId="{19B5B0B9-F231-4500-ACF2-F544B5B7A483}" srcOrd="1" destOrd="0" presId="urn:microsoft.com/office/officeart/2005/8/layout/process5"/>
    <dgm:cxn modelId="{76528363-1DBB-4264-ACD8-8A3C4207ADBA}" type="presOf" srcId="{56772C53-5956-4D3E-A862-7CE20D362529}" destId="{504BFC94-EDA2-4746-A705-B3AA8E882D08}" srcOrd="0" destOrd="0" presId="urn:microsoft.com/office/officeart/2005/8/layout/process5"/>
    <dgm:cxn modelId="{04039469-ABE3-44AA-9F6B-3408F7ADE460}" type="presOf" srcId="{B9298A06-D90D-4D49-B011-D99CD81F2789}" destId="{96B9743F-BC9A-4E74-8A5B-54FB03B40362}" srcOrd="0" destOrd="0" presId="urn:microsoft.com/office/officeart/2005/8/layout/process5"/>
    <dgm:cxn modelId="{58C5E870-6DEC-4FA5-83B3-E1C981874C67}" type="presOf" srcId="{2DADC992-E249-4B16-AE1E-37E2F2D59923}" destId="{AEC2C419-590B-4A73-BC22-E6BF61D1DC04}" srcOrd="0" destOrd="0" presId="urn:microsoft.com/office/officeart/2005/8/layout/process5"/>
    <dgm:cxn modelId="{EDADE079-F4D6-45E0-B608-5250B20BF7F8}" srcId="{56772C53-5956-4D3E-A862-7CE20D362529}" destId="{65030F37-1868-4A25-A90E-1BFFA4939F70}" srcOrd="1" destOrd="0" parTransId="{7291F8B0-B369-477D-9A13-6B78B0FB8699}" sibTransId="{0D7E6FE0-1FC2-4D29-8401-5C83405C8E25}"/>
    <dgm:cxn modelId="{3B8928AB-5850-4E19-A863-19765962A396}" srcId="{56772C53-5956-4D3E-A862-7CE20D362529}" destId="{078F19BD-D0F1-4D44-A203-1B492B4C81E0}" srcOrd="2" destOrd="0" parTransId="{40AC4F3C-EEE5-4726-B21E-A2C8560D01EB}" sibTransId="{6E188FA6-040D-4F9B-8818-C482F2EB61E9}"/>
    <dgm:cxn modelId="{929EC2B3-8E70-4D75-873C-A1BC0FB38653}" type="presOf" srcId="{0D7E6FE0-1FC2-4D29-8401-5C83405C8E25}" destId="{EAD46436-D582-4615-B916-1D08A7E5C880}" srcOrd="0" destOrd="0" presId="urn:microsoft.com/office/officeart/2005/8/layout/process5"/>
    <dgm:cxn modelId="{3F62D1C8-D42D-414C-98D0-3C96EE819F37}" type="presOf" srcId="{65030F37-1868-4A25-A90E-1BFFA4939F70}" destId="{DD40B22D-3E2D-4E55-BE79-F3BB14B747E4}" srcOrd="0" destOrd="0" presId="urn:microsoft.com/office/officeart/2005/8/layout/process5"/>
    <dgm:cxn modelId="{E0D70CE0-39C0-4892-ADD3-1D1FCCFD472C}" type="presOf" srcId="{078F19BD-D0F1-4D44-A203-1B492B4C81E0}" destId="{CF6296D8-0AB7-49C2-B96C-B913508787CD}" srcOrd="0" destOrd="0" presId="urn:microsoft.com/office/officeart/2005/8/layout/process5"/>
    <dgm:cxn modelId="{F5C9D5ED-05D0-4D28-A65B-4A7AF29EB7A5}" srcId="{56772C53-5956-4D3E-A862-7CE20D362529}" destId="{2DADC992-E249-4B16-AE1E-37E2F2D59923}" srcOrd="0" destOrd="0" parTransId="{F1E9A8A3-4F5D-456B-98E0-E49207C467FB}" sibTransId="{B9298A06-D90D-4D49-B011-D99CD81F2789}"/>
    <dgm:cxn modelId="{7E03C5EF-B0BB-4FC1-99D4-F6E8EB9B9490}" type="presOf" srcId="{B9298A06-D90D-4D49-B011-D99CD81F2789}" destId="{D4963231-BB2C-4285-8422-F26EF26165AC}" srcOrd="1" destOrd="0" presId="urn:microsoft.com/office/officeart/2005/8/layout/process5"/>
    <dgm:cxn modelId="{69B23FE5-F0F6-47DD-81FA-1C61F2F53F13}" type="presParOf" srcId="{504BFC94-EDA2-4746-A705-B3AA8E882D08}" destId="{AEC2C419-590B-4A73-BC22-E6BF61D1DC04}" srcOrd="0" destOrd="0" presId="urn:microsoft.com/office/officeart/2005/8/layout/process5"/>
    <dgm:cxn modelId="{82A5BAFD-7FD1-4FCD-BE74-836D53C98917}" type="presParOf" srcId="{504BFC94-EDA2-4746-A705-B3AA8E882D08}" destId="{96B9743F-BC9A-4E74-8A5B-54FB03B40362}" srcOrd="1" destOrd="0" presId="urn:microsoft.com/office/officeart/2005/8/layout/process5"/>
    <dgm:cxn modelId="{FCC5EFDB-47ED-40EE-9E42-9F97E8E69FD5}" type="presParOf" srcId="{96B9743F-BC9A-4E74-8A5B-54FB03B40362}" destId="{D4963231-BB2C-4285-8422-F26EF26165AC}" srcOrd="0" destOrd="0" presId="urn:microsoft.com/office/officeart/2005/8/layout/process5"/>
    <dgm:cxn modelId="{1254D744-BEDA-4ACC-BE48-159F64F402E1}" type="presParOf" srcId="{504BFC94-EDA2-4746-A705-B3AA8E882D08}" destId="{DD40B22D-3E2D-4E55-BE79-F3BB14B747E4}" srcOrd="2" destOrd="0" presId="urn:microsoft.com/office/officeart/2005/8/layout/process5"/>
    <dgm:cxn modelId="{24FC6B67-B376-4B07-8BFF-8B3BA5278D3C}" type="presParOf" srcId="{504BFC94-EDA2-4746-A705-B3AA8E882D08}" destId="{EAD46436-D582-4615-B916-1D08A7E5C880}" srcOrd="3" destOrd="0" presId="urn:microsoft.com/office/officeart/2005/8/layout/process5"/>
    <dgm:cxn modelId="{6C0CAE29-E64E-4777-8F81-FB1D9F28FF07}" type="presParOf" srcId="{EAD46436-D582-4615-B916-1D08A7E5C880}" destId="{19B5B0B9-F231-4500-ACF2-F544B5B7A483}" srcOrd="0" destOrd="0" presId="urn:microsoft.com/office/officeart/2005/8/layout/process5"/>
    <dgm:cxn modelId="{232842D8-3859-4DF2-89DC-1B63497A1238}" type="presParOf" srcId="{504BFC94-EDA2-4746-A705-B3AA8E882D08}" destId="{CF6296D8-0AB7-49C2-B96C-B913508787CD}" srcOrd="4" destOrd="0" presId="urn:microsoft.com/office/officeart/2005/8/layout/process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DBFD6A6-F560-4519-9886-70BDBB9A93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7D7192C-3314-408A-B14E-B6ABE9FB306A}">
      <dgm:prSet custT="1"/>
      <dgm:spPr/>
      <dgm:t>
        <a:bodyPr/>
        <a:lstStyle/>
        <a:p>
          <a:pPr algn="ctr"/>
          <a:r>
            <a:rPr lang="en-US" sz="3200" b="1" baseline="0" dirty="0"/>
            <a:t>PREDICTIVE ANALYSIS</a:t>
          </a:r>
          <a:br>
            <a:rPr lang="en-US" sz="1900" b="1" baseline="0" dirty="0"/>
          </a:br>
          <a:endParaRPr lang="en-US" sz="1900" dirty="0"/>
        </a:p>
      </dgm:t>
    </dgm:pt>
    <dgm:pt modelId="{37BA8ED1-F02E-4448-8065-7F74127AEDD6}" type="parTrans" cxnId="{ACCC2331-AFD9-4575-BD23-246A257F56C4}">
      <dgm:prSet/>
      <dgm:spPr/>
      <dgm:t>
        <a:bodyPr/>
        <a:lstStyle/>
        <a:p>
          <a:endParaRPr lang="en-US"/>
        </a:p>
      </dgm:t>
    </dgm:pt>
    <dgm:pt modelId="{FDB71B02-F3C1-41CD-899B-5B0AEDFD5620}" type="sibTrans" cxnId="{ACCC2331-AFD9-4575-BD23-246A257F56C4}">
      <dgm:prSet/>
      <dgm:spPr/>
      <dgm:t>
        <a:bodyPr/>
        <a:lstStyle/>
        <a:p>
          <a:endParaRPr lang="en-US"/>
        </a:p>
      </dgm:t>
    </dgm:pt>
    <dgm:pt modelId="{2BDC5321-3D53-421A-8F84-A8CB6BC19378}" type="pres">
      <dgm:prSet presAssocID="{FDBFD6A6-F560-4519-9886-70BDBB9A93A2}" presName="linear" presStyleCnt="0">
        <dgm:presLayoutVars>
          <dgm:animLvl val="lvl"/>
          <dgm:resizeHandles val="exact"/>
        </dgm:presLayoutVars>
      </dgm:prSet>
      <dgm:spPr/>
    </dgm:pt>
    <dgm:pt modelId="{68FBBABB-0ED4-4B3C-AA50-0E5D76B1DCD7}" type="pres">
      <dgm:prSet presAssocID="{C7D7192C-3314-408A-B14E-B6ABE9FB306A}" presName="parentText" presStyleLbl="node1" presStyleIdx="0" presStyleCnt="1">
        <dgm:presLayoutVars>
          <dgm:chMax val="0"/>
          <dgm:bulletEnabled val="1"/>
        </dgm:presLayoutVars>
      </dgm:prSet>
      <dgm:spPr/>
    </dgm:pt>
  </dgm:ptLst>
  <dgm:cxnLst>
    <dgm:cxn modelId="{ACCC2331-AFD9-4575-BD23-246A257F56C4}" srcId="{FDBFD6A6-F560-4519-9886-70BDBB9A93A2}" destId="{C7D7192C-3314-408A-B14E-B6ABE9FB306A}" srcOrd="0" destOrd="0" parTransId="{37BA8ED1-F02E-4448-8065-7F74127AEDD6}" sibTransId="{FDB71B02-F3C1-41CD-899B-5B0AEDFD5620}"/>
    <dgm:cxn modelId="{5B41E73B-3A4F-4AA9-B150-408EA2BB873F}" type="presOf" srcId="{FDBFD6A6-F560-4519-9886-70BDBB9A93A2}" destId="{2BDC5321-3D53-421A-8F84-A8CB6BC19378}" srcOrd="0" destOrd="0" presId="urn:microsoft.com/office/officeart/2005/8/layout/vList2"/>
    <dgm:cxn modelId="{B1AADF95-30C4-49FB-B23A-E5B5CA5EBA57}" type="presOf" srcId="{C7D7192C-3314-408A-B14E-B6ABE9FB306A}" destId="{68FBBABB-0ED4-4B3C-AA50-0E5D76B1DCD7}" srcOrd="0" destOrd="0" presId="urn:microsoft.com/office/officeart/2005/8/layout/vList2"/>
    <dgm:cxn modelId="{DBAD0D04-9920-430A-AAA6-1EDD5FCB4B28}" type="presParOf" srcId="{2BDC5321-3D53-421A-8F84-A8CB6BC19378}" destId="{68FBBABB-0ED4-4B3C-AA50-0E5D76B1DCD7}"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AC3F6AC-8AC5-4EB0-B65A-800F736E3AAC}" type="doc">
      <dgm:prSet loTypeId="urn:microsoft.com/office/officeart/2005/8/layout/bProcess3" loCatId="process" qsTypeId="urn:microsoft.com/office/officeart/2005/8/quickstyle/simple2" qsCatId="simple" csTypeId="urn:microsoft.com/office/officeart/2005/8/colors/accent0_3" csCatId="mainScheme" phldr="1"/>
      <dgm:spPr/>
      <dgm:t>
        <a:bodyPr/>
        <a:lstStyle/>
        <a:p>
          <a:endParaRPr lang="en-US"/>
        </a:p>
      </dgm:t>
    </dgm:pt>
    <dgm:pt modelId="{D49FACCC-5559-4C75-93D7-786EE712F9DD}">
      <dgm:prSet phldrT="[Text]"/>
      <dgm:spPr/>
      <dgm:t>
        <a:bodyPr/>
        <a:lstStyle/>
        <a:p>
          <a:r>
            <a:rPr lang="en-US" dirty="0"/>
            <a:t>Create a columns for the class </a:t>
          </a:r>
        </a:p>
      </dgm:t>
    </dgm:pt>
    <dgm:pt modelId="{6AFD7012-A330-409B-9100-6220B5980002}" type="parTrans" cxnId="{FA1690B4-42D7-489E-9871-446268E39672}">
      <dgm:prSet/>
      <dgm:spPr/>
      <dgm:t>
        <a:bodyPr/>
        <a:lstStyle/>
        <a:p>
          <a:endParaRPr lang="en-US"/>
        </a:p>
      </dgm:t>
    </dgm:pt>
    <dgm:pt modelId="{CB52F3D4-3100-42FE-A76B-D0D550455A09}" type="sibTrans" cxnId="{FA1690B4-42D7-489E-9871-446268E39672}">
      <dgm:prSet/>
      <dgm:spPr/>
      <dgm:t>
        <a:bodyPr/>
        <a:lstStyle/>
        <a:p>
          <a:endParaRPr lang="en-US"/>
        </a:p>
      </dgm:t>
    </dgm:pt>
    <dgm:pt modelId="{B01148B3-3576-4EA1-A53F-7316B5837E3D}">
      <dgm:prSet phldrT="[Text]"/>
      <dgm:spPr/>
      <dgm:t>
        <a:bodyPr/>
        <a:lstStyle/>
        <a:p>
          <a:r>
            <a:rPr lang="en-US" dirty="0"/>
            <a:t>Standardize the data </a:t>
          </a:r>
        </a:p>
      </dgm:t>
    </dgm:pt>
    <dgm:pt modelId="{49697DCD-1278-4DB4-AB2B-F83946B8FE02}" type="parTrans" cxnId="{0D67AAE2-806E-4789-AA28-0BFFF0CF7AF6}">
      <dgm:prSet/>
      <dgm:spPr/>
      <dgm:t>
        <a:bodyPr/>
        <a:lstStyle/>
        <a:p>
          <a:endParaRPr lang="en-US"/>
        </a:p>
      </dgm:t>
    </dgm:pt>
    <dgm:pt modelId="{6A037AAF-3E4D-46FB-BF35-66C0945790EE}" type="sibTrans" cxnId="{0D67AAE2-806E-4789-AA28-0BFFF0CF7AF6}">
      <dgm:prSet/>
      <dgm:spPr/>
      <dgm:t>
        <a:bodyPr/>
        <a:lstStyle/>
        <a:p>
          <a:endParaRPr lang="en-US"/>
        </a:p>
      </dgm:t>
    </dgm:pt>
    <dgm:pt modelId="{F0A5A3F2-0D9D-459E-ACE4-0709E69D7CBA}">
      <dgm:prSet phldrT="[Text]"/>
      <dgm:spPr/>
      <dgm:t>
        <a:bodyPr/>
        <a:lstStyle/>
        <a:p>
          <a:r>
            <a:rPr lang="en-US" dirty="0"/>
            <a:t>Split data into train and test data </a:t>
          </a:r>
        </a:p>
      </dgm:t>
    </dgm:pt>
    <dgm:pt modelId="{F4B3FC34-653E-4181-99F0-B9E5D4B0C1F1}" type="parTrans" cxnId="{86897E26-1B35-4E71-B8A6-1A5731C36A11}">
      <dgm:prSet/>
      <dgm:spPr/>
      <dgm:t>
        <a:bodyPr/>
        <a:lstStyle/>
        <a:p>
          <a:endParaRPr lang="en-US"/>
        </a:p>
      </dgm:t>
    </dgm:pt>
    <dgm:pt modelId="{024E8268-3DF9-49B9-AF3D-580E0C4A3F19}" type="sibTrans" cxnId="{86897E26-1B35-4E71-B8A6-1A5731C36A11}">
      <dgm:prSet/>
      <dgm:spPr/>
      <dgm:t>
        <a:bodyPr/>
        <a:lstStyle/>
        <a:p>
          <a:endParaRPr lang="en-US"/>
        </a:p>
      </dgm:t>
    </dgm:pt>
    <dgm:pt modelId="{AE63568E-4342-4C3E-B949-1CAFDA8A93B5}">
      <dgm:prSet phldrT="[Text]"/>
      <dgm:spPr/>
      <dgm:t>
        <a:bodyPr/>
        <a:lstStyle/>
        <a:p>
          <a:r>
            <a:rPr lang="en-US" dirty="0"/>
            <a:t>Create Grid </a:t>
          </a:r>
          <a:r>
            <a:rPr lang="en-US" dirty="0" err="1"/>
            <a:t>SearchCV</a:t>
          </a:r>
          <a:r>
            <a:rPr lang="en-US" dirty="0"/>
            <a:t> object and fit different ML object </a:t>
          </a:r>
        </a:p>
      </dgm:t>
    </dgm:pt>
    <dgm:pt modelId="{AB11D465-C7D6-428C-AEF5-213F6AAEE17C}" type="parTrans" cxnId="{0F6F1F5E-37BA-4263-A187-AB4643B15CBD}">
      <dgm:prSet/>
      <dgm:spPr/>
      <dgm:t>
        <a:bodyPr/>
        <a:lstStyle/>
        <a:p>
          <a:endParaRPr lang="en-US"/>
        </a:p>
      </dgm:t>
    </dgm:pt>
    <dgm:pt modelId="{F919078F-F7C0-4621-A0B2-BDBCDD1CF1BB}" type="sibTrans" cxnId="{0F6F1F5E-37BA-4263-A187-AB4643B15CBD}">
      <dgm:prSet/>
      <dgm:spPr/>
      <dgm:t>
        <a:bodyPr/>
        <a:lstStyle/>
        <a:p>
          <a:endParaRPr lang="en-US"/>
        </a:p>
      </dgm:t>
    </dgm:pt>
    <dgm:pt modelId="{AB931748-5873-44A4-8D0B-C50DB0182836}">
      <dgm:prSet phldrT="[Text]"/>
      <dgm:spPr/>
      <dgm:t>
        <a:bodyPr/>
        <a:lstStyle/>
        <a:p>
          <a:r>
            <a:rPr lang="en-US" dirty="0"/>
            <a:t>Calculate the accuracy on the test data </a:t>
          </a:r>
        </a:p>
      </dgm:t>
    </dgm:pt>
    <dgm:pt modelId="{B2631604-532C-4EA5-ACE6-E2C92C2661C4}" type="parTrans" cxnId="{13A3775A-58E2-445B-9724-D2B369310E05}">
      <dgm:prSet/>
      <dgm:spPr/>
      <dgm:t>
        <a:bodyPr/>
        <a:lstStyle/>
        <a:p>
          <a:endParaRPr lang="en-US"/>
        </a:p>
      </dgm:t>
    </dgm:pt>
    <dgm:pt modelId="{4D73E0BA-911A-4A49-BC6E-CB5C521C1EBA}" type="sibTrans" cxnId="{13A3775A-58E2-445B-9724-D2B369310E05}">
      <dgm:prSet/>
      <dgm:spPr/>
      <dgm:t>
        <a:bodyPr/>
        <a:lstStyle/>
        <a:p>
          <a:endParaRPr lang="en-US"/>
        </a:p>
      </dgm:t>
    </dgm:pt>
    <dgm:pt modelId="{D5FEDE21-A75F-421B-B2C4-CA2FECF81E44}">
      <dgm:prSet phldrT="[Text]"/>
      <dgm:spPr/>
      <dgm:t>
        <a:bodyPr/>
        <a:lstStyle/>
        <a:p>
          <a:r>
            <a:rPr lang="en-US" dirty="0"/>
            <a:t>Compare the prediction with the real labels.</a:t>
          </a:r>
        </a:p>
      </dgm:t>
    </dgm:pt>
    <dgm:pt modelId="{F1C9B281-C975-4ACA-B86A-CE2F2679F383}" type="parTrans" cxnId="{B498BC35-9665-46C6-8F3D-972761A77D4B}">
      <dgm:prSet/>
      <dgm:spPr/>
      <dgm:t>
        <a:bodyPr/>
        <a:lstStyle/>
        <a:p>
          <a:endParaRPr lang="en-US"/>
        </a:p>
      </dgm:t>
    </dgm:pt>
    <dgm:pt modelId="{233B5234-F57E-464E-A280-9CA0838A351A}" type="sibTrans" cxnId="{B498BC35-9665-46C6-8F3D-972761A77D4B}">
      <dgm:prSet/>
      <dgm:spPr/>
      <dgm:t>
        <a:bodyPr/>
        <a:lstStyle/>
        <a:p>
          <a:endParaRPr lang="en-US"/>
        </a:p>
      </dgm:t>
    </dgm:pt>
    <dgm:pt modelId="{61B32F1F-CE20-4A7D-9DD8-58B393063F1A}">
      <dgm:prSet phldrT="[Text]"/>
      <dgm:spPr/>
      <dgm:t>
        <a:bodyPr/>
        <a:lstStyle/>
        <a:p>
          <a:r>
            <a:rPr lang="en-US" dirty="0"/>
            <a:t>Choose the best ML method </a:t>
          </a:r>
        </a:p>
      </dgm:t>
    </dgm:pt>
    <dgm:pt modelId="{8AE46684-FEB4-4EEC-88C6-DB2CA069C3B0}" type="parTrans" cxnId="{648D8B4D-7F0A-49E5-A5A8-57346F980DDB}">
      <dgm:prSet/>
      <dgm:spPr/>
      <dgm:t>
        <a:bodyPr/>
        <a:lstStyle/>
        <a:p>
          <a:endParaRPr lang="en-US"/>
        </a:p>
      </dgm:t>
    </dgm:pt>
    <dgm:pt modelId="{F04EAD88-49E3-45E1-B7F0-5653A2C02BA4}" type="sibTrans" cxnId="{648D8B4D-7F0A-49E5-A5A8-57346F980DDB}">
      <dgm:prSet/>
      <dgm:spPr/>
      <dgm:t>
        <a:bodyPr/>
        <a:lstStyle/>
        <a:p>
          <a:endParaRPr lang="en-US"/>
        </a:p>
      </dgm:t>
    </dgm:pt>
    <dgm:pt modelId="{A93F8F04-D521-4DA3-A7E3-E6FF2F8475BC}" type="pres">
      <dgm:prSet presAssocID="{3AC3F6AC-8AC5-4EB0-B65A-800F736E3AAC}" presName="Name0" presStyleCnt="0">
        <dgm:presLayoutVars>
          <dgm:dir/>
          <dgm:resizeHandles val="exact"/>
        </dgm:presLayoutVars>
      </dgm:prSet>
      <dgm:spPr/>
    </dgm:pt>
    <dgm:pt modelId="{80FEF163-0887-4B00-AE9D-63FD8F96955F}" type="pres">
      <dgm:prSet presAssocID="{D49FACCC-5559-4C75-93D7-786EE712F9DD}" presName="node" presStyleLbl="node1" presStyleIdx="0" presStyleCnt="7">
        <dgm:presLayoutVars>
          <dgm:bulletEnabled val="1"/>
        </dgm:presLayoutVars>
      </dgm:prSet>
      <dgm:spPr/>
    </dgm:pt>
    <dgm:pt modelId="{15617C04-D043-4A73-A337-BD97065E6F14}" type="pres">
      <dgm:prSet presAssocID="{CB52F3D4-3100-42FE-A76B-D0D550455A09}" presName="sibTrans" presStyleLbl="sibTrans1D1" presStyleIdx="0" presStyleCnt="6"/>
      <dgm:spPr/>
    </dgm:pt>
    <dgm:pt modelId="{EB379CDE-8727-4B4F-B43F-BA36A6EBDE90}" type="pres">
      <dgm:prSet presAssocID="{CB52F3D4-3100-42FE-A76B-D0D550455A09}" presName="connectorText" presStyleLbl="sibTrans1D1" presStyleIdx="0" presStyleCnt="6"/>
      <dgm:spPr/>
    </dgm:pt>
    <dgm:pt modelId="{25BD2362-CFCB-4183-B509-54058E07BBC7}" type="pres">
      <dgm:prSet presAssocID="{B01148B3-3576-4EA1-A53F-7316B5837E3D}" presName="node" presStyleLbl="node1" presStyleIdx="1" presStyleCnt="7">
        <dgm:presLayoutVars>
          <dgm:bulletEnabled val="1"/>
        </dgm:presLayoutVars>
      </dgm:prSet>
      <dgm:spPr/>
    </dgm:pt>
    <dgm:pt modelId="{EA996174-F21D-47A7-95DD-02ACDBABBE2E}" type="pres">
      <dgm:prSet presAssocID="{6A037AAF-3E4D-46FB-BF35-66C0945790EE}" presName="sibTrans" presStyleLbl="sibTrans1D1" presStyleIdx="1" presStyleCnt="6"/>
      <dgm:spPr/>
    </dgm:pt>
    <dgm:pt modelId="{E2C067C2-9836-41B3-9DD9-1804AF405A57}" type="pres">
      <dgm:prSet presAssocID="{6A037AAF-3E4D-46FB-BF35-66C0945790EE}" presName="connectorText" presStyleLbl="sibTrans1D1" presStyleIdx="1" presStyleCnt="6"/>
      <dgm:spPr/>
    </dgm:pt>
    <dgm:pt modelId="{1F03D4D3-4777-4722-B370-82D60EE481AC}" type="pres">
      <dgm:prSet presAssocID="{F0A5A3F2-0D9D-459E-ACE4-0709E69D7CBA}" presName="node" presStyleLbl="node1" presStyleIdx="2" presStyleCnt="7">
        <dgm:presLayoutVars>
          <dgm:bulletEnabled val="1"/>
        </dgm:presLayoutVars>
      </dgm:prSet>
      <dgm:spPr/>
    </dgm:pt>
    <dgm:pt modelId="{C2B460BF-4239-4EEA-B00A-2309FC312045}" type="pres">
      <dgm:prSet presAssocID="{024E8268-3DF9-49B9-AF3D-580E0C4A3F19}" presName="sibTrans" presStyleLbl="sibTrans1D1" presStyleIdx="2" presStyleCnt="6"/>
      <dgm:spPr/>
    </dgm:pt>
    <dgm:pt modelId="{72D298A4-DC85-4C95-95D7-40B16FCCC4EB}" type="pres">
      <dgm:prSet presAssocID="{024E8268-3DF9-49B9-AF3D-580E0C4A3F19}" presName="connectorText" presStyleLbl="sibTrans1D1" presStyleIdx="2" presStyleCnt="6"/>
      <dgm:spPr/>
    </dgm:pt>
    <dgm:pt modelId="{15DFCD2F-5FCF-487B-9507-3466D447E1E4}" type="pres">
      <dgm:prSet presAssocID="{AE63568E-4342-4C3E-B949-1CAFDA8A93B5}" presName="node" presStyleLbl="node1" presStyleIdx="3" presStyleCnt="7">
        <dgm:presLayoutVars>
          <dgm:bulletEnabled val="1"/>
        </dgm:presLayoutVars>
      </dgm:prSet>
      <dgm:spPr/>
    </dgm:pt>
    <dgm:pt modelId="{78A86FD5-D9DF-4D0C-AB94-082AD2D8A13E}" type="pres">
      <dgm:prSet presAssocID="{F919078F-F7C0-4621-A0B2-BDBCDD1CF1BB}" presName="sibTrans" presStyleLbl="sibTrans1D1" presStyleIdx="3" presStyleCnt="6"/>
      <dgm:spPr/>
    </dgm:pt>
    <dgm:pt modelId="{2825C9D4-AC7E-40B4-8AE1-4D54FF9519BC}" type="pres">
      <dgm:prSet presAssocID="{F919078F-F7C0-4621-A0B2-BDBCDD1CF1BB}" presName="connectorText" presStyleLbl="sibTrans1D1" presStyleIdx="3" presStyleCnt="6"/>
      <dgm:spPr/>
    </dgm:pt>
    <dgm:pt modelId="{B07E92BB-7E4A-4AA6-9124-1780ABC05F5C}" type="pres">
      <dgm:prSet presAssocID="{AB931748-5873-44A4-8D0B-C50DB0182836}" presName="node" presStyleLbl="node1" presStyleIdx="4" presStyleCnt="7">
        <dgm:presLayoutVars>
          <dgm:bulletEnabled val="1"/>
        </dgm:presLayoutVars>
      </dgm:prSet>
      <dgm:spPr/>
    </dgm:pt>
    <dgm:pt modelId="{A777361C-193C-455F-9CF2-F35734EEA448}" type="pres">
      <dgm:prSet presAssocID="{4D73E0BA-911A-4A49-BC6E-CB5C521C1EBA}" presName="sibTrans" presStyleLbl="sibTrans1D1" presStyleIdx="4" presStyleCnt="6"/>
      <dgm:spPr/>
    </dgm:pt>
    <dgm:pt modelId="{7E6859FB-986B-440C-A06B-288B4E401C6B}" type="pres">
      <dgm:prSet presAssocID="{4D73E0BA-911A-4A49-BC6E-CB5C521C1EBA}" presName="connectorText" presStyleLbl="sibTrans1D1" presStyleIdx="4" presStyleCnt="6"/>
      <dgm:spPr/>
    </dgm:pt>
    <dgm:pt modelId="{4A86E5A2-3FAA-42DA-8148-7C7802CFF32A}" type="pres">
      <dgm:prSet presAssocID="{61B32F1F-CE20-4A7D-9DD8-58B393063F1A}" presName="node" presStyleLbl="node1" presStyleIdx="5" presStyleCnt="7">
        <dgm:presLayoutVars>
          <dgm:bulletEnabled val="1"/>
        </dgm:presLayoutVars>
      </dgm:prSet>
      <dgm:spPr/>
    </dgm:pt>
    <dgm:pt modelId="{C6530D92-771F-4CB1-A9EE-B00B3A99D6B8}" type="pres">
      <dgm:prSet presAssocID="{F04EAD88-49E3-45E1-B7F0-5653A2C02BA4}" presName="sibTrans" presStyleLbl="sibTrans1D1" presStyleIdx="5" presStyleCnt="6"/>
      <dgm:spPr/>
    </dgm:pt>
    <dgm:pt modelId="{F871C35D-B377-4E20-B38B-B03322CB7102}" type="pres">
      <dgm:prSet presAssocID="{F04EAD88-49E3-45E1-B7F0-5653A2C02BA4}" presName="connectorText" presStyleLbl="sibTrans1D1" presStyleIdx="5" presStyleCnt="6"/>
      <dgm:spPr/>
    </dgm:pt>
    <dgm:pt modelId="{15FFFA70-3BFE-4B97-8429-A9A934079180}" type="pres">
      <dgm:prSet presAssocID="{D5FEDE21-A75F-421B-B2C4-CA2FECF81E44}" presName="node" presStyleLbl="node1" presStyleIdx="6" presStyleCnt="7">
        <dgm:presLayoutVars>
          <dgm:bulletEnabled val="1"/>
        </dgm:presLayoutVars>
      </dgm:prSet>
      <dgm:spPr/>
    </dgm:pt>
  </dgm:ptLst>
  <dgm:cxnLst>
    <dgm:cxn modelId="{86897E26-1B35-4E71-B8A6-1A5731C36A11}" srcId="{3AC3F6AC-8AC5-4EB0-B65A-800F736E3AAC}" destId="{F0A5A3F2-0D9D-459E-ACE4-0709E69D7CBA}" srcOrd="2" destOrd="0" parTransId="{F4B3FC34-653E-4181-99F0-B9E5D4B0C1F1}" sibTransId="{024E8268-3DF9-49B9-AF3D-580E0C4A3F19}"/>
    <dgm:cxn modelId="{92B5AC2C-2D62-41CA-934E-22A257429BC2}" type="presOf" srcId="{6A037AAF-3E4D-46FB-BF35-66C0945790EE}" destId="{EA996174-F21D-47A7-95DD-02ACDBABBE2E}" srcOrd="0" destOrd="0" presId="urn:microsoft.com/office/officeart/2005/8/layout/bProcess3"/>
    <dgm:cxn modelId="{B498BC35-9665-46C6-8F3D-972761A77D4B}" srcId="{3AC3F6AC-8AC5-4EB0-B65A-800F736E3AAC}" destId="{D5FEDE21-A75F-421B-B2C4-CA2FECF81E44}" srcOrd="6" destOrd="0" parTransId="{F1C9B281-C975-4ACA-B86A-CE2F2679F383}" sibTransId="{233B5234-F57E-464E-A280-9CA0838A351A}"/>
    <dgm:cxn modelId="{EBDBB137-B2E2-4420-B3D8-7DCB97587368}" type="presOf" srcId="{F04EAD88-49E3-45E1-B7F0-5653A2C02BA4}" destId="{F871C35D-B377-4E20-B38B-B03322CB7102}" srcOrd="1" destOrd="0" presId="urn:microsoft.com/office/officeart/2005/8/layout/bProcess3"/>
    <dgm:cxn modelId="{0F6F1F5E-37BA-4263-A187-AB4643B15CBD}" srcId="{3AC3F6AC-8AC5-4EB0-B65A-800F736E3AAC}" destId="{AE63568E-4342-4C3E-B949-1CAFDA8A93B5}" srcOrd="3" destOrd="0" parTransId="{AB11D465-C7D6-428C-AEF5-213F6AAEE17C}" sibTransId="{F919078F-F7C0-4621-A0B2-BDBCDD1CF1BB}"/>
    <dgm:cxn modelId="{DD6DE067-2989-490E-8718-4C11D2C53AC1}" type="presOf" srcId="{61B32F1F-CE20-4A7D-9DD8-58B393063F1A}" destId="{4A86E5A2-3FAA-42DA-8148-7C7802CFF32A}" srcOrd="0" destOrd="0" presId="urn:microsoft.com/office/officeart/2005/8/layout/bProcess3"/>
    <dgm:cxn modelId="{648D8B4D-7F0A-49E5-A5A8-57346F980DDB}" srcId="{3AC3F6AC-8AC5-4EB0-B65A-800F736E3AAC}" destId="{61B32F1F-CE20-4A7D-9DD8-58B393063F1A}" srcOrd="5" destOrd="0" parTransId="{8AE46684-FEB4-4EEC-88C6-DB2CA069C3B0}" sibTransId="{F04EAD88-49E3-45E1-B7F0-5653A2C02BA4}"/>
    <dgm:cxn modelId="{D93FE66D-CA9D-4581-A86A-BE7C8832B951}" type="presOf" srcId="{4D73E0BA-911A-4A49-BC6E-CB5C521C1EBA}" destId="{A777361C-193C-455F-9CF2-F35734EEA448}" srcOrd="0" destOrd="0" presId="urn:microsoft.com/office/officeart/2005/8/layout/bProcess3"/>
    <dgm:cxn modelId="{55EFE74D-BED9-4319-A731-2D329179ABEB}" type="presOf" srcId="{D49FACCC-5559-4C75-93D7-786EE712F9DD}" destId="{80FEF163-0887-4B00-AE9D-63FD8F96955F}" srcOrd="0" destOrd="0" presId="urn:microsoft.com/office/officeart/2005/8/layout/bProcess3"/>
    <dgm:cxn modelId="{13A3775A-58E2-445B-9724-D2B369310E05}" srcId="{3AC3F6AC-8AC5-4EB0-B65A-800F736E3AAC}" destId="{AB931748-5873-44A4-8D0B-C50DB0182836}" srcOrd="4" destOrd="0" parTransId="{B2631604-532C-4EA5-ACE6-E2C92C2661C4}" sibTransId="{4D73E0BA-911A-4A49-BC6E-CB5C521C1EBA}"/>
    <dgm:cxn modelId="{17CDE07A-C01B-4374-902C-45B21FE8BC8C}" type="presOf" srcId="{D5FEDE21-A75F-421B-B2C4-CA2FECF81E44}" destId="{15FFFA70-3BFE-4B97-8429-A9A934079180}" srcOrd="0" destOrd="0" presId="urn:microsoft.com/office/officeart/2005/8/layout/bProcess3"/>
    <dgm:cxn modelId="{6C358D7D-CA9B-47F2-90F3-606A00ECE11F}" type="presOf" srcId="{CB52F3D4-3100-42FE-A76B-D0D550455A09}" destId="{15617C04-D043-4A73-A337-BD97065E6F14}" srcOrd="0" destOrd="0" presId="urn:microsoft.com/office/officeart/2005/8/layout/bProcess3"/>
    <dgm:cxn modelId="{2553C181-B501-46FC-8938-8631932492B0}" type="presOf" srcId="{F0A5A3F2-0D9D-459E-ACE4-0709E69D7CBA}" destId="{1F03D4D3-4777-4722-B370-82D60EE481AC}" srcOrd="0" destOrd="0" presId="urn:microsoft.com/office/officeart/2005/8/layout/bProcess3"/>
    <dgm:cxn modelId="{C3C52482-D632-4212-81B3-78C4BA20787B}" type="presOf" srcId="{6A037AAF-3E4D-46FB-BF35-66C0945790EE}" destId="{E2C067C2-9836-41B3-9DD9-1804AF405A57}" srcOrd="1" destOrd="0" presId="urn:microsoft.com/office/officeart/2005/8/layout/bProcess3"/>
    <dgm:cxn modelId="{B0DB4D87-6294-49C5-A4B9-EF1A0626BBE3}" type="presOf" srcId="{024E8268-3DF9-49B9-AF3D-580E0C4A3F19}" destId="{C2B460BF-4239-4EEA-B00A-2309FC312045}" srcOrd="0" destOrd="0" presId="urn:microsoft.com/office/officeart/2005/8/layout/bProcess3"/>
    <dgm:cxn modelId="{4BD0648A-9039-4A4A-803C-B9B5E5B0A601}" type="presOf" srcId="{B01148B3-3576-4EA1-A53F-7316B5837E3D}" destId="{25BD2362-CFCB-4183-B509-54058E07BBC7}" srcOrd="0" destOrd="0" presId="urn:microsoft.com/office/officeart/2005/8/layout/bProcess3"/>
    <dgm:cxn modelId="{1DCDED8F-3F27-4A2E-AF18-60068360AD74}" type="presOf" srcId="{F04EAD88-49E3-45E1-B7F0-5653A2C02BA4}" destId="{C6530D92-771F-4CB1-A9EE-B00B3A99D6B8}" srcOrd="0" destOrd="0" presId="urn:microsoft.com/office/officeart/2005/8/layout/bProcess3"/>
    <dgm:cxn modelId="{8B288C94-763A-4D46-BB19-1D37F74C8258}" type="presOf" srcId="{CB52F3D4-3100-42FE-A76B-D0D550455A09}" destId="{EB379CDE-8727-4B4F-B43F-BA36A6EBDE90}" srcOrd="1" destOrd="0" presId="urn:microsoft.com/office/officeart/2005/8/layout/bProcess3"/>
    <dgm:cxn modelId="{3EDD179D-4DBF-49F9-8919-3754A1C32215}" type="presOf" srcId="{AB931748-5873-44A4-8D0B-C50DB0182836}" destId="{B07E92BB-7E4A-4AA6-9124-1780ABC05F5C}" srcOrd="0" destOrd="0" presId="urn:microsoft.com/office/officeart/2005/8/layout/bProcess3"/>
    <dgm:cxn modelId="{1217EE9E-381D-421D-AE6A-0CF2F0AB50A6}" type="presOf" srcId="{F919078F-F7C0-4621-A0B2-BDBCDD1CF1BB}" destId="{78A86FD5-D9DF-4D0C-AB94-082AD2D8A13E}" srcOrd="0" destOrd="0" presId="urn:microsoft.com/office/officeart/2005/8/layout/bProcess3"/>
    <dgm:cxn modelId="{96763BA8-9F87-459A-96C8-895635646285}" type="presOf" srcId="{AE63568E-4342-4C3E-B949-1CAFDA8A93B5}" destId="{15DFCD2F-5FCF-487B-9507-3466D447E1E4}" srcOrd="0" destOrd="0" presId="urn:microsoft.com/office/officeart/2005/8/layout/bProcess3"/>
    <dgm:cxn modelId="{5F9980B2-A3AF-472E-A7AB-C2D1445615D7}" type="presOf" srcId="{4D73E0BA-911A-4A49-BC6E-CB5C521C1EBA}" destId="{7E6859FB-986B-440C-A06B-288B4E401C6B}" srcOrd="1" destOrd="0" presId="urn:microsoft.com/office/officeart/2005/8/layout/bProcess3"/>
    <dgm:cxn modelId="{269872B3-93E8-4BC2-A4DB-233E73245AE6}" type="presOf" srcId="{F919078F-F7C0-4621-A0B2-BDBCDD1CF1BB}" destId="{2825C9D4-AC7E-40B4-8AE1-4D54FF9519BC}" srcOrd="1" destOrd="0" presId="urn:microsoft.com/office/officeart/2005/8/layout/bProcess3"/>
    <dgm:cxn modelId="{FA1690B4-42D7-489E-9871-446268E39672}" srcId="{3AC3F6AC-8AC5-4EB0-B65A-800F736E3AAC}" destId="{D49FACCC-5559-4C75-93D7-786EE712F9DD}" srcOrd="0" destOrd="0" parTransId="{6AFD7012-A330-409B-9100-6220B5980002}" sibTransId="{CB52F3D4-3100-42FE-A76B-D0D550455A09}"/>
    <dgm:cxn modelId="{7D3ECFC9-A18A-4B3D-BEE0-3DA10FB1F80A}" type="presOf" srcId="{024E8268-3DF9-49B9-AF3D-580E0C4A3F19}" destId="{72D298A4-DC85-4C95-95D7-40B16FCCC4EB}" srcOrd="1" destOrd="0" presId="urn:microsoft.com/office/officeart/2005/8/layout/bProcess3"/>
    <dgm:cxn modelId="{CF9982D1-F5D7-497B-8921-22FE9EA2FFD4}" type="presOf" srcId="{3AC3F6AC-8AC5-4EB0-B65A-800F736E3AAC}" destId="{A93F8F04-D521-4DA3-A7E3-E6FF2F8475BC}" srcOrd="0" destOrd="0" presId="urn:microsoft.com/office/officeart/2005/8/layout/bProcess3"/>
    <dgm:cxn modelId="{0D67AAE2-806E-4789-AA28-0BFFF0CF7AF6}" srcId="{3AC3F6AC-8AC5-4EB0-B65A-800F736E3AAC}" destId="{B01148B3-3576-4EA1-A53F-7316B5837E3D}" srcOrd="1" destOrd="0" parTransId="{49697DCD-1278-4DB4-AB2B-F83946B8FE02}" sibTransId="{6A037AAF-3E4D-46FB-BF35-66C0945790EE}"/>
    <dgm:cxn modelId="{FFCDF1B4-CA25-4861-87E7-642EA121922F}" type="presParOf" srcId="{A93F8F04-D521-4DA3-A7E3-E6FF2F8475BC}" destId="{80FEF163-0887-4B00-AE9D-63FD8F96955F}" srcOrd="0" destOrd="0" presId="urn:microsoft.com/office/officeart/2005/8/layout/bProcess3"/>
    <dgm:cxn modelId="{7F6D00E5-35E0-498F-8D45-44BAAF72A1CE}" type="presParOf" srcId="{A93F8F04-D521-4DA3-A7E3-E6FF2F8475BC}" destId="{15617C04-D043-4A73-A337-BD97065E6F14}" srcOrd="1" destOrd="0" presId="urn:microsoft.com/office/officeart/2005/8/layout/bProcess3"/>
    <dgm:cxn modelId="{03186629-348F-4E06-A86A-1EBB3D666370}" type="presParOf" srcId="{15617C04-D043-4A73-A337-BD97065E6F14}" destId="{EB379CDE-8727-4B4F-B43F-BA36A6EBDE90}" srcOrd="0" destOrd="0" presId="urn:microsoft.com/office/officeart/2005/8/layout/bProcess3"/>
    <dgm:cxn modelId="{B57AE41D-B035-4008-B9FF-AA3180539034}" type="presParOf" srcId="{A93F8F04-D521-4DA3-A7E3-E6FF2F8475BC}" destId="{25BD2362-CFCB-4183-B509-54058E07BBC7}" srcOrd="2" destOrd="0" presId="urn:microsoft.com/office/officeart/2005/8/layout/bProcess3"/>
    <dgm:cxn modelId="{027EC550-1777-4DA2-96FA-14866CE97A8F}" type="presParOf" srcId="{A93F8F04-D521-4DA3-A7E3-E6FF2F8475BC}" destId="{EA996174-F21D-47A7-95DD-02ACDBABBE2E}" srcOrd="3" destOrd="0" presId="urn:microsoft.com/office/officeart/2005/8/layout/bProcess3"/>
    <dgm:cxn modelId="{9436DE08-F992-4944-9FBC-A5D9AFF101EB}" type="presParOf" srcId="{EA996174-F21D-47A7-95DD-02ACDBABBE2E}" destId="{E2C067C2-9836-41B3-9DD9-1804AF405A57}" srcOrd="0" destOrd="0" presId="urn:microsoft.com/office/officeart/2005/8/layout/bProcess3"/>
    <dgm:cxn modelId="{D50D9EAF-57A8-4231-8DC0-F69CCE2B0CA7}" type="presParOf" srcId="{A93F8F04-D521-4DA3-A7E3-E6FF2F8475BC}" destId="{1F03D4D3-4777-4722-B370-82D60EE481AC}" srcOrd="4" destOrd="0" presId="urn:microsoft.com/office/officeart/2005/8/layout/bProcess3"/>
    <dgm:cxn modelId="{3921CE8F-EE5D-4416-9E97-6E42ABD00209}" type="presParOf" srcId="{A93F8F04-D521-4DA3-A7E3-E6FF2F8475BC}" destId="{C2B460BF-4239-4EEA-B00A-2309FC312045}" srcOrd="5" destOrd="0" presId="urn:microsoft.com/office/officeart/2005/8/layout/bProcess3"/>
    <dgm:cxn modelId="{735470CD-7087-4525-9800-612867C387C6}" type="presParOf" srcId="{C2B460BF-4239-4EEA-B00A-2309FC312045}" destId="{72D298A4-DC85-4C95-95D7-40B16FCCC4EB}" srcOrd="0" destOrd="0" presId="urn:microsoft.com/office/officeart/2005/8/layout/bProcess3"/>
    <dgm:cxn modelId="{B0AC4907-5A8E-4D41-B714-C98A4F1D8C41}" type="presParOf" srcId="{A93F8F04-D521-4DA3-A7E3-E6FF2F8475BC}" destId="{15DFCD2F-5FCF-487B-9507-3466D447E1E4}" srcOrd="6" destOrd="0" presId="urn:microsoft.com/office/officeart/2005/8/layout/bProcess3"/>
    <dgm:cxn modelId="{2CFD1B62-DFC6-4E86-8398-0E0276C7E06C}" type="presParOf" srcId="{A93F8F04-D521-4DA3-A7E3-E6FF2F8475BC}" destId="{78A86FD5-D9DF-4D0C-AB94-082AD2D8A13E}" srcOrd="7" destOrd="0" presId="urn:microsoft.com/office/officeart/2005/8/layout/bProcess3"/>
    <dgm:cxn modelId="{3CD12FA4-A688-4E61-BD7D-3E6BBBD10E4C}" type="presParOf" srcId="{78A86FD5-D9DF-4D0C-AB94-082AD2D8A13E}" destId="{2825C9D4-AC7E-40B4-8AE1-4D54FF9519BC}" srcOrd="0" destOrd="0" presId="urn:microsoft.com/office/officeart/2005/8/layout/bProcess3"/>
    <dgm:cxn modelId="{02651879-6139-48AB-8AA4-AC417C707BDA}" type="presParOf" srcId="{A93F8F04-D521-4DA3-A7E3-E6FF2F8475BC}" destId="{B07E92BB-7E4A-4AA6-9124-1780ABC05F5C}" srcOrd="8" destOrd="0" presId="urn:microsoft.com/office/officeart/2005/8/layout/bProcess3"/>
    <dgm:cxn modelId="{496B8AB2-3785-4E1C-9EE2-46D9CA8DD0BB}" type="presParOf" srcId="{A93F8F04-D521-4DA3-A7E3-E6FF2F8475BC}" destId="{A777361C-193C-455F-9CF2-F35734EEA448}" srcOrd="9" destOrd="0" presId="urn:microsoft.com/office/officeart/2005/8/layout/bProcess3"/>
    <dgm:cxn modelId="{EAF0E435-39B6-48D1-82C7-6B1CF103B631}" type="presParOf" srcId="{A777361C-193C-455F-9CF2-F35734EEA448}" destId="{7E6859FB-986B-440C-A06B-288B4E401C6B}" srcOrd="0" destOrd="0" presId="urn:microsoft.com/office/officeart/2005/8/layout/bProcess3"/>
    <dgm:cxn modelId="{B586FE26-184B-4120-9DCC-A180F967E2C6}" type="presParOf" srcId="{A93F8F04-D521-4DA3-A7E3-E6FF2F8475BC}" destId="{4A86E5A2-3FAA-42DA-8148-7C7802CFF32A}" srcOrd="10" destOrd="0" presId="urn:microsoft.com/office/officeart/2005/8/layout/bProcess3"/>
    <dgm:cxn modelId="{DD1A57EC-D473-4854-8C7B-6341662DDE23}" type="presParOf" srcId="{A93F8F04-D521-4DA3-A7E3-E6FF2F8475BC}" destId="{C6530D92-771F-4CB1-A9EE-B00B3A99D6B8}" srcOrd="11" destOrd="0" presId="urn:microsoft.com/office/officeart/2005/8/layout/bProcess3"/>
    <dgm:cxn modelId="{10A3B75D-A9E2-44F1-BDF4-14F578481F1C}" type="presParOf" srcId="{C6530D92-771F-4CB1-A9EE-B00B3A99D6B8}" destId="{F871C35D-B377-4E20-B38B-B03322CB7102}" srcOrd="0" destOrd="0" presId="urn:microsoft.com/office/officeart/2005/8/layout/bProcess3"/>
    <dgm:cxn modelId="{BC8854D3-E035-4D7D-BF59-AD3B5B3656DE}" type="presParOf" srcId="{A93F8F04-D521-4DA3-A7E3-E6FF2F8475BC}" destId="{15FFFA70-3BFE-4B97-8429-A9A934079180}" srcOrd="12"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AD0FF2C-D7E3-464F-B66C-C2046CDDAD72}" type="doc">
      <dgm:prSet loTypeId="urn:microsoft.com/office/officeart/2005/8/layout/vList6" loCatId="list" qsTypeId="urn:microsoft.com/office/officeart/2005/8/quickstyle/simple1" qsCatId="simple" csTypeId="urn:microsoft.com/office/officeart/2005/8/colors/accent1_2" csCatId="accent1"/>
      <dgm:spPr/>
      <dgm:t>
        <a:bodyPr/>
        <a:lstStyle/>
        <a:p>
          <a:endParaRPr lang="en-US"/>
        </a:p>
      </dgm:t>
    </dgm:pt>
    <dgm:pt modelId="{494DE98D-23D1-4EF2-9655-09ED6C785D85}">
      <dgm:prSet/>
      <dgm:spPr/>
      <dgm:t>
        <a:bodyPr/>
        <a:lstStyle/>
        <a:p>
          <a:r>
            <a:rPr lang="en-US" b="1" baseline="0"/>
            <a:t>Results </a:t>
          </a:r>
          <a:endParaRPr lang="en-US"/>
        </a:p>
      </dgm:t>
    </dgm:pt>
    <dgm:pt modelId="{22F23096-7669-4E47-A69F-D0599CD57AA2}" type="parTrans" cxnId="{62830A1B-8D99-447C-9B98-967F83E33623}">
      <dgm:prSet/>
      <dgm:spPr/>
      <dgm:t>
        <a:bodyPr/>
        <a:lstStyle/>
        <a:p>
          <a:endParaRPr lang="en-US"/>
        </a:p>
      </dgm:t>
    </dgm:pt>
    <dgm:pt modelId="{347CCD4E-2E6B-430B-955D-BB90C3BA4502}" type="sibTrans" cxnId="{62830A1B-8D99-447C-9B98-967F83E33623}">
      <dgm:prSet/>
      <dgm:spPr/>
      <dgm:t>
        <a:bodyPr/>
        <a:lstStyle/>
        <a:p>
          <a:endParaRPr lang="en-US"/>
        </a:p>
      </dgm:t>
    </dgm:pt>
    <dgm:pt modelId="{CD7DDE6E-437E-4F65-AC68-19428ADF2D62}" type="pres">
      <dgm:prSet presAssocID="{BAD0FF2C-D7E3-464F-B66C-C2046CDDAD72}" presName="Name0" presStyleCnt="0">
        <dgm:presLayoutVars>
          <dgm:dir/>
          <dgm:animLvl val="lvl"/>
          <dgm:resizeHandles/>
        </dgm:presLayoutVars>
      </dgm:prSet>
      <dgm:spPr/>
    </dgm:pt>
    <dgm:pt modelId="{0C1DC804-2ECA-4AE7-ABE0-7F6EF515C75E}" type="pres">
      <dgm:prSet presAssocID="{494DE98D-23D1-4EF2-9655-09ED6C785D85}" presName="linNode" presStyleCnt="0"/>
      <dgm:spPr/>
    </dgm:pt>
    <dgm:pt modelId="{D1A1C5AC-F5D4-4B07-9656-B257EB15A889}" type="pres">
      <dgm:prSet presAssocID="{494DE98D-23D1-4EF2-9655-09ED6C785D85}" presName="parentShp" presStyleLbl="node1" presStyleIdx="0" presStyleCnt="1">
        <dgm:presLayoutVars>
          <dgm:bulletEnabled val="1"/>
        </dgm:presLayoutVars>
      </dgm:prSet>
      <dgm:spPr/>
    </dgm:pt>
    <dgm:pt modelId="{A058F772-5744-4998-89B2-21493B6C7E4C}" type="pres">
      <dgm:prSet presAssocID="{494DE98D-23D1-4EF2-9655-09ED6C785D85}" presName="childShp" presStyleLbl="bgAccFollowNode1" presStyleIdx="0" presStyleCnt="1">
        <dgm:presLayoutVars>
          <dgm:bulletEnabled val="1"/>
        </dgm:presLayoutVars>
      </dgm:prSet>
      <dgm:spPr/>
    </dgm:pt>
  </dgm:ptLst>
  <dgm:cxnLst>
    <dgm:cxn modelId="{62830A1B-8D99-447C-9B98-967F83E33623}" srcId="{BAD0FF2C-D7E3-464F-B66C-C2046CDDAD72}" destId="{494DE98D-23D1-4EF2-9655-09ED6C785D85}" srcOrd="0" destOrd="0" parTransId="{22F23096-7669-4E47-A69F-D0599CD57AA2}" sibTransId="{347CCD4E-2E6B-430B-955D-BB90C3BA4502}"/>
    <dgm:cxn modelId="{A3B7559C-D385-43DA-AD74-4387D69BA16E}" type="presOf" srcId="{494DE98D-23D1-4EF2-9655-09ED6C785D85}" destId="{D1A1C5AC-F5D4-4B07-9656-B257EB15A889}" srcOrd="0" destOrd="0" presId="urn:microsoft.com/office/officeart/2005/8/layout/vList6"/>
    <dgm:cxn modelId="{C373F19D-DA99-4596-81C7-34D4FE777763}" type="presOf" srcId="{BAD0FF2C-D7E3-464F-B66C-C2046CDDAD72}" destId="{CD7DDE6E-437E-4F65-AC68-19428ADF2D62}" srcOrd="0" destOrd="0" presId="urn:microsoft.com/office/officeart/2005/8/layout/vList6"/>
    <dgm:cxn modelId="{7D59A0FC-7BC0-4E98-B41A-417E28F5F289}" type="presParOf" srcId="{CD7DDE6E-437E-4F65-AC68-19428ADF2D62}" destId="{0C1DC804-2ECA-4AE7-ABE0-7F6EF515C75E}" srcOrd="0" destOrd="0" presId="urn:microsoft.com/office/officeart/2005/8/layout/vList6"/>
    <dgm:cxn modelId="{57D73B76-73CA-440C-B29C-125B71A366AC}" type="presParOf" srcId="{0C1DC804-2ECA-4AE7-ABE0-7F6EF515C75E}" destId="{D1A1C5AC-F5D4-4B07-9656-B257EB15A889}" srcOrd="0" destOrd="0" presId="urn:microsoft.com/office/officeart/2005/8/layout/vList6"/>
    <dgm:cxn modelId="{A7A9B920-0B14-4468-B935-D7C0C25F3B8C}" type="presParOf" srcId="{0C1DC804-2ECA-4AE7-ABE0-7F6EF515C75E}" destId="{A058F772-5744-4998-89B2-21493B6C7E4C}"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1F1399C-C62B-4254-847A-CFE1F0C3360E}" type="doc">
      <dgm:prSet loTypeId="urn:microsoft.com/office/officeart/2005/8/layout/process4" loCatId="process" qsTypeId="urn:microsoft.com/office/officeart/2005/8/quickstyle/simple1" qsCatId="simple" csTypeId="urn:microsoft.com/office/officeart/2005/8/colors/accent0_2" csCatId="mainScheme"/>
      <dgm:spPr/>
      <dgm:t>
        <a:bodyPr/>
        <a:lstStyle/>
        <a:p>
          <a:endParaRPr lang="en-US"/>
        </a:p>
      </dgm:t>
    </dgm:pt>
    <dgm:pt modelId="{074FA2DA-5B0F-4C0D-BBD9-5BBB7A2A3A3D}">
      <dgm:prSet/>
      <dgm:spPr/>
      <dgm:t>
        <a:bodyPr/>
        <a:lstStyle/>
        <a:p>
          <a:r>
            <a:rPr lang="en-US" b="1" baseline="0" dirty="0"/>
            <a:t>INSIGHTS DRAWN FROM EDA</a:t>
          </a:r>
          <a:endParaRPr lang="en-US" dirty="0"/>
        </a:p>
      </dgm:t>
    </dgm:pt>
    <dgm:pt modelId="{03593BA8-D8F6-432A-8EA2-2D25D485D205}" type="parTrans" cxnId="{7CDD661D-6BBB-417F-860F-044F72AD3AAE}">
      <dgm:prSet/>
      <dgm:spPr/>
      <dgm:t>
        <a:bodyPr/>
        <a:lstStyle/>
        <a:p>
          <a:endParaRPr lang="en-US"/>
        </a:p>
      </dgm:t>
    </dgm:pt>
    <dgm:pt modelId="{31AC30DC-2476-4DE7-8B32-6B52B6596E07}" type="sibTrans" cxnId="{7CDD661D-6BBB-417F-860F-044F72AD3AAE}">
      <dgm:prSet/>
      <dgm:spPr/>
      <dgm:t>
        <a:bodyPr/>
        <a:lstStyle/>
        <a:p>
          <a:endParaRPr lang="en-US"/>
        </a:p>
      </dgm:t>
    </dgm:pt>
    <dgm:pt modelId="{A131E067-21E7-463C-B0F2-4A611DBFC3E1}" type="pres">
      <dgm:prSet presAssocID="{D1F1399C-C62B-4254-847A-CFE1F0C3360E}" presName="Name0" presStyleCnt="0">
        <dgm:presLayoutVars>
          <dgm:dir/>
          <dgm:animLvl val="lvl"/>
          <dgm:resizeHandles val="exact"/>
        </dgm:presLayoutVars>
      </dgm:prSet>
      <dgm:spPr/>
    </dgm:pt>
    <dgm:pt modelId="{792BF54B-9D63-43F8-B054-718CB9D0748B}" type="pres">
      <dgm:prSet presAssocID="{074FA2DA-5B0F-4C0D-BBD9-5BBB7A2A3A3D}" presName="boxAndChildren" presStyleCnt="0"/>
      <dgm:spPr/>
    </dgm:pt>
    <dgm:pt modelId="{E7969E42-DD73-44BE-9F6E-24A8B2C52349}" type="pres">
      <dgm:prSet presAssocID="{074FA2DA-5B0F-4C0D-BBD9-5BBB7A2A3A3D}" presName="parentTextBox" presStyleLbl="node1" presStyleIdx="0" presStyleCnt="1"/>
      <dgm:spPr/>
    </dgm:pt>
  </dgm:ptLst>
  <dgm:cxnLst>
    <dgm:cxn modelId="{7CDD661D-6BBB-417F-860F-044F72AD3AAE}" srcId="{D1F1399C-C62B-4254-847A-CFE1F0C3360E}" destId="{074FA2DA-5B0F-4C0D-BBD9-5BBB7A2A3A3D}" srcOrd="0" destOrd="0" parTransId="{03593BA8-D8F6-432A-8EA2-2D25D485D205}" sibTransId="{31AC30DC-2476-4DE7-8B32-6B52B6596E07}"/>
    <dgm:cxn modelId="{88674537-D0C6-4527-BE7D-D8F7CA6FE840}" type="presOf" srcId="{D1F1399C-C62B-4254-847A-CFE1F0C3360E}" destId="{A131E067-21E7-463C-B0F2-4A611DBFC3E1}" srcOrd="0" destOrd="0" presId="urn:microsoft.com/office/officeart/2005/8/layout/process4"/>
    <dgm:cxn modelId="{EFE3D791-7F2B-4EE0-A227-C5980FE8BABA}" type="presOf" srcId="{074FA2DA-5B0F-4C0D-BBD9-5BBB7A2A3A3D}" destId="{E7969E42-DD73-44BE-9F6E-24A8B2C52349}" srcOrd="0" destOrd="0" presId="urn:microsoft.com/office/officeart/2005/8/layout/process4"/>
    <dgm:cxn modelId="{EFCFBE3F-E63F-405B-AA54-5E6E2580992A}" type="presParOf" srcId="{A131E067-21E7-463C-B0F2-4A611DBFC3E1}" destId="{792BF54B-9D63-43F8-B054-718CB9D0748B}" srcOrd="0" destOrd="0" presId="urn:microsoft.com/office/officeart/2005/8/layout/process4"/>
    <dgm:cxn modelId="{096831C5-3A7A-454A-801F-BD1C4B2AAA63}" type="presParOf" srcId="{792BF54B-9D63-43F8-B054-718CB9D0748B}" destId="{E7969E42-DD73-44BE-9F6E-24A8B2C52349}"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362ED28F-3D25-4A5C-B856-AAFCF8E6680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0FFAA0B-E9B5-4C84-8DFE-2F761D389772}">
      <dgm:prSet/>
      <dgm:spPr/>
      <dgm:t>
        <a:bodyPr/>
        <a:lstStyle/>
        <a:p>
          <a:pPr algn="ctr"/>
          <a:r>
            <a:rPr lang="en-US" b="1" baseline="0"/>
            <a:t>FLIGHT NUMBER VS. LAUNCH SITE </a:t>
          </a:r>
          <a:endParaRPr lang="en-US"/>
        </a:p>
      </dgm:t>
    </dgm:pt>
    <dgm:pt modelId="{80DBB79E-43C4-4670-A676-F4513BDB777E}" type="parTrans" cxnId="{6F2B1137-7734-4D7B-9A58-57C5A285E323}">
      <dgm:prSet/>
      <dgm:spPr/>
      <dgm:t>
        <a:bodyPr/>
        <a:lstStyle/>
        <a:p>
          <a:pPr algn="ctr"/>
          <a:endParaRPr lang="en-US"/>
        </a:p>
      </dgm:t>
    </dgm:pt>
    <dgm:pt modelId="{BF39242E-9706-4253-84A9-8B0A88A242CF}" type="sibTrans" cxnId="{6F2B1137-7734-4D7B-9A58-57C5A285E323}">
      <dgm:prSet/>
      <dgm:spPr/>
      <dgm:t>
        <a:bodyPr/>
        <a:lstStyle/>
        <a:p>
          <a:pPr algn="ctr"/>
          <a:endParaRPr lang="en-US"/>
        </a:p>
      </dgm:t>
    </dgm:pt>
    <dgm:pt modelId="{3BFB1F1B-7807-4162-BF3B-0DBB8FF1FBA1}" type="pres">
      <dgm:prSet presAssocID="{362ED28F-3D25-4A5C-B856-AAFCF8E66800}" presName="linear" presStyleCnt="0">
        <dgm:presLayoutVars>
          <dgm:animLvl val="lvl"/>
          <dgm:resizeHandles val="exact"/>
        </dgm:presLayoutVars>
      </dgm:prSet>
      <dgm:spPr/>
    </dgm:pt>
    <dgm:pt modelId="{4F994976-ADEA-4840-994D-3417A8F4F9CB}" type="pres">
      <dgm:prSet presAssocID="{B0FFAA0B-E9B5-4C84-8DFE-2F761D389772}" presName="parentText" presStyleLbl="node1" presStyleIdx="0" presStyleCnt="1">
        <dgm:presLayoutVars>
          <dgm:chMax val="0"/>
          <dgm:bulletEnabled val="1"/>
        </dgm:presLayoutVars>
      </dgm:prSet>
      <dgm:spPr/>
    </dgm:pt>
  </dgm:ptLst>
  <dgm:cxnLst>
    <dgm:cxn modelId="{6F2B1137-7734-4D7B-9A58-57C5A285E323}" srcId="{362ED28F-3D25-4A5C-B856-AAFCF8E66800}" destId="{B0FFAA0B-E9B5-4C84-8DFE-2F761D389772}" srcOrd="0" destOrd="0" parTransId="{80DBB79E-43C4-4670-A676-F4513BDB777E}" sibTransId="{BF39242E-9706-4253-84A9-8B0A88A242CF}"/>
    <dgm:cxn modelId="{D82599D1-AA06-424E-9E1A-260C9A0C53FF}" type="presOf" srcId="{362ED28F-3D25-4A5C-B856-AAFCF8E66800}" destId="{3BFB1F1B-7807-4162-BF3B-0DBB8FF1FBA1}" srcOrd="0" destOrd="0" presId="urn:microsoft.com/office/officeart/2005/8/layout/vList2"/>
    <dgm:cxn modelId="{A008E2F7-DAA2-4622-AD1F-243F8F0F5BF4}" type="presOf" srcId="{B0FFAA0B-E9B5-4C84-8DFE-2F761D389772}" destId="{4F994976-ADEA-4840-994D-3417A8F4F9CB}" srcOrd="0" destOrd="0" presId="urn:microsoft.com/office/officeart/2005/8/layout/vList2"/>
    <dgm:cxn modelId="{CD548E63-24FE-4E91-963F-D2DC2621D389}" type="presParOf" srcId="{3BFB1F1B-7807-4162-BF3B-0DBB8FF1FBA1}" destId="{4F994976-ADEA-4840-994D-3417A8F4F9C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0E94D88-AFE6-4DE5-A9AF-2ECB4A6B3368}" type="doc">
      <dgm:prSet loTypeId="urn:microsoft.com/office/officeart/2008/layout/VerticalCurvedList" loCatId="list" qsTypeId="urn:microsoft.com/office/officeart/2005/8/quickstyle/simple1" qsCatId="simple" csTypeId="urn:microsoft.com/office/officeart/2005/8/colors/accent0_1" csCatId="mainScheme"/>
      <dgm:spPr/>
      <dgm:t>
        <a:bodyPr/>
        <a:lstStyle/>
        <a:p>
          <a:endParaRPr lang="en-US"/>
        </a:p>
      </dgm:t>
    </dgm:pt>
    <dgm:pt modelId="{C6DFCA0A-00F6-49D7-AC9C-60B12E6ACCAF}">
      <dgm:prSet/>
      <dgm:spPr/>
      <dgm:t>
        <a:bodyPr/>
        <a:lstStyle/>
        <a:p>
          <a:r>
            <a:rPr lang="en-US"/>
            <a:t>It shows that there were more successful landings as the flight numbers increased. Launch site CCAFS SLC40 had the most number of landings. </a:t>
          </a:r>
        </a:p>
      </dgm:t>
    </dgm:pt>
    <dgm:pt modelId="{5E9AAA3E-8C0F-4386-8DC9-501DF9308BAD}" type="parTrans" cxnId="{C5AF3C25-554D-445F-96E7-DA06FA83DC5A}">
      <dgm:prSet/>
      <dgm:spPr/>
      <dgm:t>
        <a:bodyPr/>
        <a:lstStyle/>
        <a:p>
          <a:endParaRPr lang="en-US"/>
        </a:p>
      </dgm:t>
    </dgm:pt>
    <dgm:pt modelId="{BFB1B946-7784-42B1-A214-398BBB8074B8}" type="sibTrans" cxnId="{C5AF3C25-554D-445F-96E7-DA06FA83DC5A}">
      <dgm:prSet/>
      <dgm:spPr/>
      <dgm:t>
        <a:bodyPr/>
        <a:lstStyle/>
        <a:p>
          <a:endParaRPr lang="en-US"/>
        </a:p>
      </dgm:t>
    </dgm:pt>
    <dgm:pt modelId="{824F5BF4-409F-498D-9BE1-14983F644092}" type="pres">
      <dgm:prSet presAssocID="{30E94D88-AFE6-4DE5-A9AF-2ECB4A6B3368}" presName="Name0" presStyleCnt="0">
        <dgm:presLayoutVars>
          <dgm:chMax val="7"/>
          <dgm:chPref val="7"/>
          <dgm:dir/>
        </dgm:presLayoutVars>
      </dgm:prSet>
      <dgm:spPr/>
    </dgm:pt>
    <dgm:pt modelId="{0DC0BD25-5FB1-4AB2-908B-C72FC6795622}" type="pres">
      <dgm:prSet presAssocID="{30E94D88-AFE6-4DE5-A9AF-2ECB4A6B3368}" presName="Name1" presStyleCnt="0"/>
      <dgm:spPr/>
    </dgm:pt>
    <dgm:pt modelId="{EC795462-6061-496E-B4E4-DD4081F9ACBB}" type="pres">
      <dgm:prSet presAssocID="{30E94D88-AFE6-4DE5-A9AF-2ECB4A6B3368}" presName="cycle" presStyleCnt="0"/>
      <dgm:spPr/>
    </dgm:pt>
    <dgm:pt modelId="{A8342619-B938-469D-AC83-C60307D6E9A7}" type="pres">
      <dgm:prSet presAssocID="{30E94D88-AFE6-4DE5-A9AF-2ECB4A6B3368}" presName="srcNode" presStyleLbl="node1" presStyleIdx="0" presStyleCnt="1"/>
      <dgm:spPr/>
    </dgm:pt>
    <dgm:pt modelId="{8C52D20F-B46B-4324-A299-B866B5DD5E2B}" type="pres">
      <dgm:prSet presAssocID="{30E94D88-AFE6-4DE5-A9AF-2ECB4A6B3368}" presName="conn" presStyleLbl="parChTrans1D2" presStyleIdx="0" presStyleCnt="1"/>
      <dgm:spPr/>
    </dgm:pt>
    <dgm:pt modelId="{6EAC5D25-4E85-45DA-8144-76EDC482CAD3}" type="pres">
      <dgm:prSet presAssocID="{30E94D88-AFE6-4DE5-A9AF-2ECB4A6B3368}" presName="extraNode" presStyleLbl="node1" presStyleIdx="0" presStyleCnt="1"/>
      <dgm:spPr/>
    </dgm:pt>
    <dgm:pt modelId="{3A109BDB-63F8-47A0-92F9-786E65CBC9FD}" type="pres">
      <dgm:prSet presAssocID="{30E94D88-AFE6-4DE5-A9AF-2ECB4A6B3368}" presName="dstNode" presStyleLbl="node1" presStyleIdx="0" presStyleCnt="1"/>
      <dgm:spPr/>
    </dgm:pt>
    <dgm:pt modelId="{9EEA2575-92B4-4D5B-8DBC-C26BAF733359}" type="pres">
      <dgm:prSet presAssocID="{C6DFCA0A-00F6-49D7-AC9C-60B12E6ACCAF}" presName="text_1" presStyleLbl="node1" presStyleIdx="0" presStyleCnt="1">
        <dgm:presLayoutVars>
          <dgm:bulletEnabled val="1"/>
        </dgm:presLayoutVars>
      </dgm:prSet>
      <dgm:spPr/>
    </dgm:pt>
    <dgm:pt modelId="{1EABF795-A4F6-40DF-B8BD-B7723DEA2863}" type="pres">
      <dgm:prSet presAssocID="{C6DFCA0A-00F6-49D7-AC9C-60B12E6ACCAF}" presName="accent_1" presStyleCnt="0"/>
      <dgm:spPr/>
    </dgm:pt>
    <dgm:pt modelId="{3F8FCB6F-89BB-456A-9AB4-7321600E8F02}" type="pres">
      <dgm:prSet presAssocID="{C6DFCA0A-00F6-49D7-AC9C-60B12E6ACCAF}" presName="accentRepeatNode" presStyleLbl="solidFgAcc1" presStyleIdx="0" presStyleCnt="1"/>
      <dgm:spPr/>
    </dgm:pt>
  </dgm:ptLst>
  <dgm:cxnLst>
    <dgm:cxn modelId="{C5AF3C25-554D-445F-96E7-DA06FA83DC5A}" srcId="{30E94D88-AFE6-4DE5-A9AF-2ECB4A6B3368}" destId="{C6DFCA0A-00F6-49D7-AC9C-60B12E6ACCAF}" srcOrd="0" destOrd="0" parTransId="{5E9AAA3E-8C0F-4386-8DC9-501DF9308BAD}" sibTransId="{BFB1B946-7784-42B1-A214-398BBB8074B8}"/>
    <dgm:cxn modelId="{8FCD4296-F45C-4E30-88F9-5E38FC411DA8}" type="presOf" srcId="{C6DFCA0A-00F6-49D7-AC9C-60B12E6ACCAF}" destId="{9EEA2575-92B4-4D5B-8DBC-C26BAF733359}" srcOrd="0" destOrd="0" presId="urn:microsoft.com/office/officeart/2008/layout/VerticalCurvedList"/>
    <dgm:cxn modelId="{6E950C9C-FADF-4B58-8123-48EB97B4EB30}" type="presOf" srcId="{30E94D88-AFE6-4DE5-A9AF-2ECB4A6B3368}" destId="{824F5BF4-409F-498D-9BE1-14983F644092}" srcOrd="0" destOrd="0" presId="urn:microsoft.com/office/officeart/2008/layout/VerticalCurvedList"/>
    <dgm:cxn modelId="{FBA18DC1-EA27-48B5-8ECD-02E9DAD01420}" type="presOf" srcId="{BFB1B946-7784-42B1-A214-398BBB8074B8}" destId="{8C52D20F-B46B-4324-A299-B866B5DD5E2B}" srcOrd="0" destOrd="0" presId="urn:microsoft.com/office/officeart/2008/layout/VerticalCurvedList"/>
    <dgm:cxn modelId="{E4D6961E-1D69-4324-B0EF-D7C054A18172}" type="presParOf" srcId="{824F5BF4-409F-498D-9BE1-14983F644092}" destId="{0DC0BD25-5FB1-4AB2-908B-C72FC6795622}" srcOrd="0" destOrd="0" presId="urn:microsoft.com/office/officeart/2008/layout/VerticalCurvedList"/>
    <dgm:cxn modelId="{76FBC499-BB02-4A0C-A168-545452CE4E64}" type="presParOf" srcId="{0DC0BD25-5FB1-4AB2-908B-C72FC6795622}" destId="{EC795462-6061-496E-B4E4-DD4081F9ACBB}" srcOrd="0" destOrd="0" presId="urn:microsoft.com/office/officeart/2008/layout/VerticalCurvedList"/>
    <dgm:cxn modelId="{72336FBF-2A20-4426-B76B-5D588CBDF132}" type="presParOf" srcId="{EC795462-6061-496E-B4E4-DD4081F9ACBB}" destId="{A8342619-B938-469D-AC83-C60307D6E9A7}" srcOrd="0" destOrd="0" presId="urn:microsoft.com/office/officeart/2008/layout/VerticalCurvedList"/>
    <dgm:cxn modelId="{ABE9F591-8A32-4167-992F-9721CE4E078F}" type="presParOf" srcId="{EC795462-6061-496E-B4E4-DD4081F9ACBB}" destId="{8C52D20F-B46B-4324-A299-B866B5DD5E2B}" srcOrd="1" destOrd="0" presId="urn:microsoft.com/office/officeart/2008/layout/VerticalCurvedList"/>
    <dgm:cxn modelId="{2F185B50-3C47-4228-84A2-E21E8D8A5A4A}" type="presParOf" srcId="{EC795462-6061-496E-B4E4-DD4081F9ACBB}" destId="{6EAC5D25-4E85-45DA-8144-76EDC482CAD3}" srcOrd="2" destOrd="0" presId="urn:microsoft.com/office/officeart/2008/layout/VerticalCurvedList"/>
    <dgm:cxn modelId="{1D8125FF-954D-434C-AD2A-4F7FEF9C83EB}" type="presParOf" srcId="{EC795462-6061-496E-B4E4-DD4081F9ACBB}" destId="{3A109BDB-63F8-47A0-92F9-786E65CBC9FD}" srcOrd="3" destOrd="0" presId="urn:microsoft.com/office/officeart/2008/layout/VerticalCurvedList"/>
    <dgm:cxn modelId="{9DA12EB3-EB94-41CD-A8D6-2BB7A0B7EB5F}" type="presParOf" srcId="{0DC0BD25-5FB1-4AB2-908B-C72FC6795622}" destId="{9EEA2575-92B4-4D5B-8DBC-C26BAF733359}" srcOrd="1" destOrd="0" presId="urn:microsoft.com/office/officeart/2008/layout/VerticalCurvedList"/>
    <dgm:cxn modelId="{B6DA9880-A444-46B4-B549-40EFC497F9E1}" type="presParOf" srcId="{0DC0BD25-5FB1-4AB2-908B-C72FC6795622}" destId="{1EABF795-A4F6-40DF-B8BD-B7723DEA2863}" srcOrd="2" destOrd="0" presId="urn:microsoft.com/office/officeart/2008/layout/VerticalCurvedList"/>
    <dgm:cxn modelId="{450B12B0-1627-4DBE-96D6-7C59B1173560}" type="presParOf" srcId="{1EABF795-A4F6-40DF-B8BD-B7723DEA2863}" destId="{3F8FCB6F-89BB-456A-9AB4-7321600E8F02}"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6C737F0-3C19-4286-8560-510DC681E0F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71FDB8E-EFAB-466A-B855-7E2F47670B68}">
      <dgm:prSet/>
      <dgm:spPr/>
      <dgm:t>
        <a:bodyPr/>
        <a:lstStyle/>
        <a:p>
          <a:pPr algn="ctr"/>
          <a:r>
            <a:rPr lang="en-US" b="1" baseline="0" dirty="0"/>
            <a:t>Payload mass vs. launch site</a:t>
          </a:r>
          <a:endParaRPr lang="en-US" dirty="0"/>
        </a:p>
      </dgm:t>
    </dgm:pt>
    <dgm:pt modelId="{47F186C1-CD7E-4674-8562-6518991FE8B2}" type="parTrans" cxnId="{3EB22676-1C93-4504-B0E0-4EED0C771297}">
      <dgm:prSet/>
      <dgm:spPr/>
      <dgm:t>
        <a:bodyPr/>
        <a:lstStyle/>
        <a:p>
          <a:endParaRPr lang="en-US"/>
        </a:p>
      </dgm:t>
    </dgm:pt>
    <dgm:pt modelId="{32886B25-165D-4954-8A5E-4469E4D772A6}" type="sibTrans" cxnId="{3EB22676-1C93-4504-B0E0-4EED0C771297}">
      <dgm:prSet/>
      <dgm:spPr/>
      <dgm:t>
        <a:bodyPr/>
        <a:lstStyle/>
        <a:p>
          <a:endParaRPr lang="en-US"/>
        </a:p>
      </dgm:t>
    </dgm:pt>
    <dgm:pt modelId="{B8FA719B-6471-486E-BE10-CBBE6877593D}" type="pres">
      <dgm:prSet presAssocID="{B6C737F0-3C19-4286-8560-510DC681E0F0}" presName="linear" presStyleCnt="0">
        <dgm:presLayoutVars>
          <dgm:animLvl val="lvl"/>
          <dgm:resizeHandles val="exact"/>
        </dgm:presLayoutVars>
      </dgm:prSet>
      <dgm:spPr/>
    </dgm:pt>
    <dgm:pt modelId="{15A5C19B-2478-44DA-8DD6-7DDCE9434F65}" type="pres">
      <dgm:prSet presAssocID="{E71FDB8E-EFAB-466A-B855-7E2F47670B68}" presName="parentText" presStyleLbl="node1" presStyleIdx="0" presStyleCnt="1">
        <dgm:presLayoutVars>
          <dgm:chMax val="0"/>
          <dgm:bulletEnabled val="1"/>
        </dgm:presLayoutVars>
      </dgm:prSet>
      <dgm:spPr/>
    </dgm:pt>
  </dgm:ptLst>
  <dgm:cxnLst>
    <dgm:cxn modelId="{60EFD761-F3E0-4FDB-8AAF-A728B45D46EC}" type="presOf" srcId="{B6C737F0-3C19-4286-8560-510DC681E0F0}" destId="{B8FA719B-6471-486E-BE10-CBBE6877593D}" srcOrd="0" destOrd="0" presId="urn:microsoft.com/office/officeart/2005/8/layout/vList2"/>
    <dgm:cxn modelId="{3EB22676-1C93-4504-B0E0-4EED0C771297}" srcId="{B6C737F0-3C19-4286-8560-510DC681E0F0}" destId="{E71FDB8E-EFAB-466A-B855-7E2F47670B68}" srcOrd="0" destOrd="0" parTransId="{47F186C1-CD7E-4674-8562-6518991FE8B2}" sibTransId="{32886B25-165D-4954-8A5E-4469E4D772A6}"/>
    <dgm:cxn modelId="{B9FB9782-76F5-46FA-9FC8-1A6FC6DDD3C5}" type="presOf" srcId="{E71FDB8E-EFAB-466A-B855-7E2F47670B68}" destId="{15A5C19B-2478-44DA-8DD6-7DDCE9434F65}" srcOrd="0" destOrd="0" presId="urn:microsoft.com/office/officeart/2005/8/layout/vList2"/>
    <dgm:cxn modelId="{0D14CAA1-780C-4EE4-8BF9-A991E84BF86D}" type="presParOf" srcId="{B8FA719B-6471-486E-BE10-CBBE6877593D}" destId="{15A5C19B-2478-44DA-8DD6-7DDCE9434F6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3AD6C10-3C3C-4F4B-9CB9-EA1D3E1DEAB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15F9CF7-3CBE-4F41-9BB1-39797F868E52}">
      <dgm:prSet/>
      <dgm:spPr/>
      <dgm:t>
        <a:bodyPr/>
        <a:lstStyle/>
        <a:p>
          <a:r>
            <a:rPr lang="en-US" b="1" baseline="0"/>
            <a:t>Success rate vs. orbit type </a:t>
          </a:r>
          <a:endParaRPr lang="en-US"/>
        </a:p>
      </dgm:t>
    </dgm:pt>
    <dgm:pt modelId="{D8F4BDCE-9E8F-4382-9B1F-D42CF467C7DC}" type="parTrans" cxnId="{534B6BD9-DF0D-4418-B688-32B1DDAD34A5}">
      <dgm:prSet/>
      <dgm:spPr/>
      <dgm:t>
        <a:bodyPr/>
        <a:lstStyle/>
        <a:p>
          <a:endParaRPr lang="en-US"/>
        </a:p>
      </dgm:t>
    </dgm:pt>
    <dgm:pt modelId="{09EF1D4B-B11A-4296-BAEE-5125475A0E4A}" type="sibTrans" cxnId="{534B6BD9-DF0D-4418-B688-32B1DDAD34A5}">
      <dgm:prSet/>
      <dgm:spPr/>
      <dgm:t>
        <a:bodyPr/>
        <a:lstStyle/>
        <a:p>
          <a:endParaRPr lang="en-US"/>
        </a:p>
      </dgm:t>
    </dgm:pt>
    <dgm:pt modelId="{4CBDFC79-1F87-47DD-B5D9-7009DF6CD0E9}" type="pres">
      <dgm:prSet presAssocID="{33AD6C10-3C3C-4F4B-9CB9-EA1D3E1DEAB2}" presName="linear" presStyleCnt="0">
        <dgm:presLayoutVars>
          <dgm:animLvl val="lvl"/>
          <dgm:resizeHandles val="exact"/>
        </dgm:presLayoutVars>
      </dgm:prSet>
      <dgm:spPr/>
    </dgm:pt>
    <dgm:pt modelId="{8E5A3AFF-2282-4220-AB3F-AC89C9F5F325}" type="pres">
      <dgm:prSet presAssocID="{315F9CF7-3CBE-4F41-9BB1-39797F868E52}" presName="parentText" presStyleLbl="node1" presStyleIdx="0" presStyleCnt="1">
        <dgm:presLayoutVars>
          <dgm:chMax val="0"/>
          <dgm:bulletEnabled val="1"/>
        </dgm:presLayoutVars>
      </dgm:prSet>
      <dgm:spPr/>
    </dgm:pt>
  </dgm:ptLst>
  <dgm:cxnLst>
    <dgm:cxn modelId="{98BD7486-9E9A-4A67-805A-BC398B9E0705}" type="presOf" srcId="{33AD6C10-3C3C-4F4B-9CB9-EA1D3E1DEAB2}" destId="{4CBDFC79-1F87-47DD-B5D9-7009DF6CD0E9}" srcOrd="0" destOrd="0" presId="urn:microsoft.com/office/officeart/2005/8/layout/vList2"/>
    <dgm:cxn modelId="{534B6BD9-DF0D-4418-B688-32B1DDAD34A5}" srcId="{33AD6C10-3C3C-4F4B-9CB9-EA1D3E1DEAB2}" destId="{315F9CF7-3CBE-4F41-9BB1-39797F868E52}" srcOrd="0" destOrd="0" parTransId="{D8F4BDCE-9E8F-4382-9B1F-D42CF467C7DC}" sibTransId="{09EF1D4B-B11A-4296-BAEE-5125475A0E4A}"/>
    <dgm:cxn modelId="{C56149EB-DBFD-475A-BB36-8163BE1AADB3}" type="presOf" srcId="{315F9CF7-3CBE-4F41-9BB1-39797F868E52}" destId="{8E5A3AFF-2282-4220-AB3F-AC89C9F5F325}" srcOrd="0" destOrd="0" presId="urn:microsoft.com/office/officeart/2005/8/layout/vList2"/>
    <dgm:cxn modelId="{843D5403-968E-4238-B319-ED02D514821F}" type="presParOf" srcId="{4CBDFC79-1F87-47DD-B5D9-7009DF6CD0E9}" destId="{8E5A3AFF-2282-4220-AB3F-AC89C9F5F32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653F49D2-EBD3-4664-8B79-958CF159B99F}" type="doc">
      <dgm:prSet loTypeId="urn:microsoft.com/office/officeart/2005/8/layout/vList2" loCatId="list" qsTypeId="urn:microsoft.com/office/officeart/2005/8/quickstyle/simple1" qsCatId="simple" csTypeId="urn:microsoft.com/office/officeart/2005/8/colors/accent0_2" csCatId="mainScheme"/>
      <dgm:spPr/>
      <dgm:t>
        <a:bodyPr/>
        <a:lstStyle/>
        <a:p>
          <a:endParaRPr lang="en-US"/>
        </a:p>
      </dgm:t>
    </dgm:pt>
    <dgm:pt modelId="{CA25B1C3-41EA-4EB5-A064-E93427A04B52}">
      <dgm:prSet/>
      <dgm:spPr/>
      <dgm:t>
        <a:bodyPr/>
        <a:lstStyle/>
        <a:p>
          <a:r>
            <a:rPr lang="en-US" b="1" u="sng"/>
            <a:t>ES-L1</a:t>
          </a:r>
          <a:endParaRPr lang="en-US"/>
        </a:p>
      </dgm:t>
    </dgm:pt>
    <dgm:pt modelId="{B1DC8743-21FE-4443-A60B-B6A30EC20D1D}" type="parTrans" cxnId="{4CDA0D99-28CF-44FA-BBC0-68C59D26215C}">
      <dgm:prSet/>
      <dgm:spPr/>
      <dgm:t>
        <a:bodyPr/>
        <a:lstStyle/>
        <a:p>
          <a:endParaRPr lang="en-US"/>
        </a:p>
      </dgm:t>
    </dgm:pt>
    <dgm:pt modelId="{F2634496-921C-4F1F-98DC-299FD152E6CF}" type="sibTrans" cxnId="{4CDA0D99-28CF-44FA-BBC0-68C59D26215C}">
      <dgm:prSet/>
      <dgm:spPr/>
      <dgm:t>
        <a:bodyPr/>
        <a:lstStyle/>
        <a:p>
          <a:endParaRPr lang="en-US"/>
        </a:p>
      </dgm:t>
    </dgm:pt>
    <dgm:pt modelId="{F8136AEA-121E-4EBD-A6A1-FFB14716290B}">
      <dgm:prSet/>
      <dgm:spPr/>
      <dgm:t>
        <a:bodyPr/>
        <a:lstStyle/>
        <a:p>
          <a:r>
            <a:rPr lang="en-US" b="1" u="sng"/>
            <a:t>GEO</a:t>
          </a:r>
          <a:endParaRPr lang="en-US"/>
        </a:p>
      </dgm:t>
    </dgm:pt>
    <dgm:pt modelId="{1393D4F2-F2A1-48B3-83E9-C5250866C399}" type="parTrans" cxnId="{08ABB682-B363-44EB-A1D3-311025042025}">
      <dgm:prSet/>
      <dgm:spPr/>
      <dgm:t>
        <a:bodyPr/>
        <a:lstStyle/>
        <a:p>
          <a:endParaRPr lang="en-US"/>
        </a:p>
      </dgm:t>
    </dgm:pt>
    <dgm:pt modelId="{CCBA76AD-B096-4BBA-A83B-0DB9C85BB310}" type="sibTrans" cxnId="{08ABB682-B363-44EB-A1D3-311025042025}">
      <dgm:prSet/>
      <dgm:spPr/>
      <dgm:t>
        <a:bodyPr/>
        <a:lstStyle/>
        <a:p>
          <a:endParaRPr lang="en-US"/>
        </a:p>
      </dgm:t>
    </dgm:pt>
    <dgm:pt modelId="{0F59B44A-B06A-4B72-B6EB-C097D8F3C5C9}">
      <dgm:prSet/>
      <dgm:spPr/>
      <dgm:t>
        <a:bodyPr/>
        <a:lstStyle/>
        <a:p>
          <a:r>
            <a:rPr lang="en-US" b="1" u="sng"/>
            <a:t>SSO</a:t>
          </a:r>
          <a:endParaRPr lang="en-US"/>
        </a:p>
      </dgm:t>
    </dgm:pt>
    <dgm:pt modelId="{8AD1F694-D99C-4AA2-ADCD-7004F9A49DC2}" type="parTrans" cxnId="{E83DD9F5-4DFE-4605-8BEA-9D467EAD6A1C}">
      <dgm:prSet/>
      <dgm:spPr/>
      <dgm:t>
        <a:bodyPr/>
        <a:lstStyle/>
        <a:p>
          <a:endParaRPr lang="en-US"/>
        </a:p>
      </dgm:t>
    </dgm:pt>
    <dgm:pt modelId="{3F58103B-D445-456D-9E99-1EF4F9B47321}" type="sibTrans" cxnId="{E83DD9F5-4DFE-4605-8BEA-9D467EAD6A1C}">
      <dgm:prSet/>
      <dgm:spPr/>
      <dgm:t>
        <a:bodyPr/>
        <a:lstStyle/>
        <a:p>
          <a:endParaRPr lang="en-US"/>
        </a:p>
      </dgm:t>
    </dgm:pt>
    <dgm:pt modelId="{11E4EC27-EAFD-4B3B-AF30-1D7CF08BAA27}">
      <dgm:prSet/>
      <dgm:spPr/>
      <dgm:t>
        <a:bodyPr/>
        <a:lstStyle/>
        <a:p>
          <a:r>
            <a:rPr lang="en-US" b="1" u="sng"/>
            <a:t>HEO</a:t>
          </a:r>
          <a:endParaRPr lang="en-US"/>
        </a:p>
      </dgm:t>
    </dgm:pt>
    <dgm:pt modelId="{B1F3F869-F5AB-44C0-9D4F-8D65487A0343}" type="parTrans" cxnId="{2436E72C-2354-4F34-BFF9-7A9270DE646E}">
      <dgm:prSet/>
      <dgm:spPr/>
      <dgm:t>
        <a:bodyPr/>
        <a:lstStyle/>
        <a:p>
          <a:endParaRPr lang="en-US"/>
        </a:p>
      </dgm:t>
    </dgm:pt>
    <dgm:pt modelId="{3F78EFBF-0CAA-45F8-8A49-A875D75856B1}" type="sibTrans" cxnId="{2436E72C-2354-4F34-BFF9-7A9270DE646E}">
      <dgm:prSet/>
      <dgm:spPr/>
      <dgm:t>
        <a:bodyPr/>
        <a:lstStyle/>
        <a:p>
          <a:endParaRPr lang="en-US"/>
        </a:p>
      </dgm:t>
    </dgm:pt>
    <dgm:pt modelId="{2154843D-EC40-487A-BD35-F0FB25BF3414}" type="pres">
      <dgm:prSet presAssocID="{653F49D2-EBD3-4664-8B79-958CF159B99F}" presName="linear" presStyleCnt="0">
        <dgm:presLayoutVars>
          <dgm:animLvl val="lvl"/>
          <dgm:resizeHandles val="exact"/>
        </dgm:presLayoutVars>
      </dgm:prSet>
      <dgm:spPr/>
    </dgm:pt>
    <dgm:pt modelId="{4897C517-8D7D-4E20-BCA2-CBF90552E545}" type="pres">
      <dgm:prSet presAssocID="{CA25B1C3-41EA-4EB5-A064-E93427A04B52}" presName="parentText" presStyleLbl="node1" presStyleIdx="0" presStyleCnt="4">
        <dgm:presLayoutVars>
          <dgm:chMax val="0"/>
          <dgm:bulletEnabled val="1"/>
        </dgm:presLayoutVars>
      </dgm:prSet>
      <dgm:spPr/>
    </dgm:pt>
    <dgm:pt modelId="{42B3E889-3004-4946-993E-C523941B19E2}" type="pres">
      <dgm:prSet presAssocID="{F2634496-921C-4F1F-98DC-299FD152E6CF}" presName="spacer" presStyleCnt="0"/>
      <dgm:spPr/>
    </dgm:pt>
    <dgm:pt modelId="{8B1A0181-538C-4794-A820-D8995DC930C6}" type="pres">
      <dgm:prSet presAssocID="{F8136AEA-121E-4EBD-A6A1-FFB14716290B}" presName="parentText" presStyleLbl="node1" presStyleIdx="1" presStyleCnt="4">
        <dgm:presLayoutVars>
          <dgm:chMax val="0"/>
          <dgm:bulletEnabled val="1"/>
        </dgm:presLayoutVars>
      </dgm:prSet>
      <dgm:spPr/>
    </dgm:pt>
    <dgm:pt modelId="{8ACA0EA1-268F-4A96-8F5F-F34BAB0E1C01}" type="pres">
      <dgm:prSet presAssocID="{CCBA76AD-B096-4BBA-A83B-0DB9C85BB310}" presName="spacer" presStyleCnt="0"/>
      <dgm:spPr/>
    </dgm:pt>
    <dgm:pt modelId="{548EA20C-F5FA-4F60-BC7C-841FA09C2121}" type="pres">
      <dgm:prSet presAssocID="{0F59B44A-B06A-4B72-B6EB-C097D8F3C5C9}" presName="parentText" presStyleLbl="node1" presStyleIdx="2" presStyleCnt="4">
        <dgm:presLayoutVars>
          <dgm:chMax val="0"/>
          <dgm:bulletEnabled val="1"/>
        </dgm:presLayoutVars>
      </dgm:prSet>
      <dgm:spPr/>
    </dgm:pt>
    <dgm:pt modelId="{D46FB698-955B-4DAB-ADE6-09E820860217}" type="pres">
      <dgm:prSet presAssocID="{3F58103B-D445-456D-9E99-1EF4F9B47321}" presName="spacer" presStyleCnt="0"/>
      <dgm:spPr/>
    </dgm:pt>
    <dgm:pt modelId="{51A5648A-26CA-4272-90A0-B1BF15206E15}" type="pres">
      <dgm:prSet presAssocID="{11E4EC27-EAFD-4B3B-AF30-1D7CF08BAA27}" presName="parentText" presStyleLbl="node1" presStyleIdx="3" presStyleCnt="4">
        <dgm:presLayoutVars>
          <dgm:chMax val="0"/>
          <dgm:bulletEnabled val="1"/>
        </dgm:presLayoutVars>
      </dgm:prSet>
      <dgm:spPr/>
    </dgm:pt>
  </dgm:ptLst>
  <dgm:cxnLst>
    <dgm:cxn modelId="{4BDED408-6031-4AA5-9F6F-32F67378B04C}" type="presOf" srcId="{653F49D2-EBD3-4664-8B79-958CF159B99F}" destId="{2154843D-EC40-487A-BD35-F0FB25BF3414}" srcOrd="0" destOrd="0" presId="urn:microsoft.com/office/officeart/2005/8/layout/vList2"/>
    <dgm:cxn modelId="{7322DC17-DFC0-431F-8FBF-76462B15800C}" type="presOf" srcId="{0F59B44A-B06A-4B72-B6EB-C097D8F3C5C9}" destId="{548EA20C-F5FA-4F60-BC7C-841FA09C2121}" srcOrd="0" destOrd="0" presId="urn:microsoft.com/office/officeart/2005/8/layout/vList2"/>
    <dgm:cxn modelId="{8CE9BC18-9E08-4880-B0DB-E380ED023DE5}" type="presOf" srcId="{CA25B1C3-41EA-4EB5-A064-E93427A04B52}" destId="{4897C517-8D7D-4E20-BCA2-CBF90552E545}" srcOrd="0" destOrd="0" presId="urn:microsoft.com/office/officeart/2005/8/layout/vList2"/>
    <dgm:cxn modelId="{2436E72C-2354-4F34-BFF9-7A9270DE646E}" srcId="{653F49D2-EBD3-4664-8B79-958CF159B99F}" destId="{11E4EC27-EAFD-4B3B-AF30-1D7CF08BAA27}" srcOrd="3" destOrd="0" parTransId="{B1F3F869-F5AB-44C0-9D4F-8D65487A0343}" sibTransId="{3F78EFBF-0CAA-45F8-8A49-A875D75856B1}"/>
    <dgm:cxn modelId="{D07B3F3D-CB12-491F-AA07-C6F4283248CA}" type="presOf" srcId="{11E4EC27-EAFD-4B3B-AF30-1D7CF08BAA27}" destId="{51A5648A-26CA-4272-90A0-B1BF15206E15}" srcOrd="0" destOrd="0" presId="urn:microsoft.com/office/officeart/2005/8/layout/vList2"/>
    <dgm:cxn modelId="{1DB5495A-E856-4398-9242-2736D9D5843F}" type="presOf" srcId="{F8136AEA-121E-4EBD-A6A1-FFB14716290B}" destId="{8B1A0181-538C-4794-A820-D8995DC930C6}" srcOrd="0" destOrd="0" presId="urn:microsoft.com/office/officeart/2005/8/layout/vList2"/>
    <dgm:cxn modelId="{08ABB682-B363-44EB-A1D3-311025042025}" srcId="{653F49D2-EBD3-4664-8B79-958CF159B99F}" destId="{F8136AEA-121E-4EBD-A6A1-FFB14716290B}" srcOrd="1" destOrd="0" parTransId="{1393D4F2-F2A1-48B3-83E9-C5250866C399}" sibTransId="{CCBA76AD-B096-4BBA-A83B-0DB9C85BB310}"/>
    <dgm:cxn modelId="{4CDA0D99-28CF-44FA-BBC0-68C59D26215C}" srcId="{653F49D2-EBD3-4664-8B79-958CF159B99F}" destId="{CA25B1C3-41EA-4EB5-A064-E93427A04B52}" srcOrd="0" destOrd="0" parTransId="{B1DC8743-21FE-4443-A60B-B6A30EC20D1D}" sibTransId="{F2634496-921C-4F1F-98DC-299FD152E6CF}"/>
    <dgm:cxn modelId="{E83DD9F5-4DFE-4605-8BEA-9D467EAD6A1C}" srcId="{653F49D2-EBD3-4664-8B79-958CF159B99F}" destId="{0F59B44A-B06A-4B72-B6EB-C097D8F3C5C9}" srcOrd="2" destOrd="0" parTransId="{8AD1F694-D99C-4AA2-ADCD-7004F9A49DC2}" sibTransId="{3F58103B-D445-456D-9E99-1EF4F9B47321}"/>
    <dgm:cxn modelId="{23355085-DAD4-4EDF-ACE7-314020BBE938}" type="presParOf" srcId="{2154843D-EC40-487A-BD35-F0FB25BF3414}" destId="{4897C517-8D7D-4E20-BCA2-CBF90552E545}" srcOrd="0" destOrd="0" presId="urn:microsoft.com/office/officeart/2005/8/layout/vList2"/>
    <dgm:cxn modelId="{06FCAFD6-8F23-447E-8CAD-5E0E86D9A61D}" type="presParOf" srcId="{2154843D-EC40-487A-BD35-F0FB25BF3414}" destId="{42B3E889-3004-4946-993E-C523941B19E2}" srcOrd="1" destOrd="0" presId="urn:microsoft.com/office/officeart/2005/8/layout/vList2"/>
    <dgm:cxn modelId="{2C0AABEF-D136-455B-82D8-2167248E13B6}" type="presParOf" srcId="{2154843D-EC40-487A-BD35-F0FB25BF3414}" destId="{8B1A0181-538C-4794-A820-D8995DC930C6}" srcOrd="2" destOrd="0" presId="urn:microsoft.com/office/officeart/2005/8/layout/vList2"/>
    <dgm:cxn modelId="{6832187B-315C-46CA-AFEA-DC52DD03710F}" type="presParOf" srcId="{2154843D-EC40-487A-BD35-F0FB25BF3414}" destId="{8ACA0EA1-268F-4A96-8F5F-F34BAB0E1C01}" srcOrd="3" destOrd="0" presId="urn:microsoft.com/office/officeart/2005/8/layout/vList2"/>
    <dgm:cxn modelId="{F2E94268-D334-43B2-B65B-C048158627D5}" type="presParOf" srcId="{2154843D-EC40-487A-BD35-F0FB25BF3414}" destId="{548EA20C-F5FA-4F60-BC7C-841FA09C2121}" srcOrd="4" destOrd="0" presId="urn:microsoft.com/office/officeart/2005/8/layout/vList2"/>
    <dgm:cxn modelId="{63D7D586-CADA-47DF-BA95-F92FEDA59580}" type="presParOf" srcId="{2154843D-EC40-487A-BD35-F0FB25BF3414}" destId="{D46FB698-955B-4DAB-ADE6-09E820860217}" srcOrd="5" destOrd="0" presId="urn:microsoft.com/office/officeart/2005/8/layout/vList2"/>
    <dgm:cxn modelId="{DDA2ADA4-C455-4CFF-8777-B984B0FCF9A7}" type="presParOf" srcId="{2154843D-EC40-487A-BD35-F0FB25BF3414}" destId="{51A5648A-26CA-4272-90A0-B1BF15206E15}"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C5FE0E-6275-436A-B541-13B0B839A9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4C60E7D-42D2-4B14-8C11-E035E2999A90}">
      <dgm:prSet/>
      <dgm:spPr/>
      <dgm:t>
        <a:bodyPr/>
        <a:lstStyle/>
        <a:p>
          <a:r>
            <a:rPr lang="en-US" b="1" baseline="0"/>
            <a:t>EXECUTIVE SUMMARY</a:t>
          </a:r>
          <a:endParaRPr lang="en-US"/>
        </a:p>
      </dgm:t>
    </dgm:pt>
    <dgm:pt modelId="{CCAF8487-5824-4924-8AEE-BF63A2B8F64A}" type="parTrans" cxnId="{854803CB-8EDC-4120-88B6-86EC05ACAD84}">
      <dgm:prSet/>
      <dgm:spPr/>
      <dgm:t>
        <a:bodyPr/>
        <a:lstStyle/>
        <a:p>
          <a:endParaRPr lang="en-US"/>
        </a:p>
      </dgm:t>
    </dgm:pt>
    <dgm:pt modelId="{297F03B3-7CED-46BA-8258-B55277112B3A}" type="sibTrans" cxnId="{854803CB-8EDC-4120-88B6-86EC05ACAD84}">
      <dgm:prSet/>
      <dgm:spPr/>
      <dgm:t>
        <a:bodyPr/>
        <a:lstStyle/>
        <a:p>
          <a:endParaRPr lang="en-US"/>
        </a:p>
      </dgm:t>
    </dgm:pt>
    <dgm:pt modelId="{D66073FB-2259-4FC6-B378-52563ED1FD55}" type="pres">
      <dgm:prSet presAssocID="{77C5FE0E-6275-436A-B541-13B0B839A953}" presName="linear" presStyleCnt="0">
        <dgm:presLayoutVars>
          <dgm:animLvl val="lvl"/>
          <dgm:resizeHandles val="exact"/>
        </dgm:presLayoutVars>
      </dgm:prSet>
      <dgm:spPr/>
    </dgm:pt>
    <dgm:pt modelId="{7AF700AD-10AE-4A71-B96A-7B5B7AB564B3}" type="pres">
      <dgm:prSet presAssocID="{84C60E7D-42D2-4B14-8C11-E035E2999A90}" presName="parentText" presStyleLbl="node1" presStyleIdx="0" presStyleCnt="1">
        <dgm:presLayoutVars>
          <dgm:chMax val="0"/>
          <dgm:bulletEnabled val="1"/>
        </dgm:presLayoutVars>
      </dgm:prSet>
      <dgm:spPr/>
    </dgm:pt>
  </dgm:ptLst>
  <dgm:cxnLst>
    <dgm:cxn modelId="{A074AE1F-8A73-44DE-AD49-ED38E579BB32}" type="presOf" srcId="{77C5FE0E-6275-436A-B541-13B0B839A953}" destId="{D66073FB-2259-4FC6-B378-52563ED1FD55}" srcOrd="0" destOrd="0" presId="urn:microsoft.com/office/officeart/2005/8/layout/vList2"/>
    <dgm:cxn modelId="{AB021C82-EF5D-414C-949A-CA0A914A7299}" type="presOf" srcId="{84C60E7D-42D2-4B14-8C11-E035E2999A90}" destId="{7AF700AD-10AE-4A71-B96A-7B5B7AB564B3}" srcOrd="0" destOrd="0" presId="urn:microsoft.com/office/officeart/2005/8/layout/vList2"/>
    <dgm:cxn modelId="{854803CB-8EDC-4120-88B6-86EC05ACAD84}" srcId="{77C5FE0E-6275-436A-B541-13B0B839A953}" destId="{84C60E7D-42D2-4B14-8C11-E035E2999A90}" srcOrd="0" destOrd="0" parTransId="{CCAF8487-5824-4924-8AEE-BF63A2B8F64A}" sibTransId="{297F03B3-7CED-46BA-8258-B55277112B3A}"/>
    <dgm:cxn modelId="{341D0C44-C09C-448F-95C2-3DAF5AD15C66}" type="presParOf" srcId="{D66073FB-2259-4FC6-B378-52563ED1FD55}" destId="{7AF700AD-10AE-4A71-B96A-7B5B7AB564B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3E9F39EC-DE86-482C-B7C3-192A9972474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F6F18B1-CD0C-4A63-B922-C6E7CE6AC664}">
      <dgm:prSet/>
      <dgm:spPr/>
      <dgm:t>
        <a:bodyPr/>
        <a:lstStyle/>
        <a:p>
          <a:pPr algn="ctr"/>
          <a:r>
            <a:rPr lang="en-US" b="1" baseline="0"/>
            <a:t>Flight number vs. orbit type </a:t>
          </a:r>
          <a:endParaRPr lang="en-US"/>
        </a:p>
      </dgm:t>
    </dgm:pt>
    <dgm:pt modelId="{322CF68E-8FE5-4E6B-9F9C-71E1150624D1}" type="parTrans" cxnId="{7F5A0838-138F-4A63-AF93-37C185E280F4}">
      <dgm:prSet/>
      <dgm:spPr/>
      <dgm:t>
        <a:bodyPr/>
        <a:lstStyle/>
        <a:p>
          <a:endParaRPr lang="en-US"/>
        </a:p>
      </dgm:t>
    </dgm:pt>
    <dgm:pt modelId="{C68C4C31-2651-4CFB-9CF2-520BA4318205}" type="sibTrans" cxnId="{7F5A0838-138F-4A63-AF93-37C185E280F4}">
      <dgm:prSet/>
      <dgm:spPr/>
      <dgm:t>
        <a:bodyPr/>
        <a:lstStyle/>
        <a:p>
          <a:endParaRPr lang="en-US"/>
        </a:p>
      </dgm:t>
    </dgm:pt>
    <dgm:pt modelId="{6354B271-6A28-4C2A-9F3B-ACCC98CF5E0C}" type="pres">
      <dgm:prSet presAssocID="{3E9F39EC-DE86-482C-B7C3-192A99724741}" presName="linear" presStyleCnt="0">
        <dgm:presLayoutVars>
          <dgm:animLvl val="lvl"/>
          <dgm:resizeHandles val="exact"/>
        </dgm:presLayoutVars>
      </dgm:prSet>
      <dgm:spPr/>
    </dgm:pt>
    <dgm:pt modelId="{58D6530C-E391-4A41-A7A8-C2CB58ED33EE}" type="pres">
      <dgm:prSet presAssocID="{2F6F18B1-CD0C-4A63-B922-C6E7CE6AC664}" presName="parentText" presStyleLbl="node1" presStyleIdx="0" presStyleCnt="1">
        <dgm:presLayoutVars>
          <dgm:chMax val="0"/>
          <dgm:bulletEnabled val="1"/>
        </dgm:presLayoutVars>
      </dgm:prSet>
      <dgm:spPr/>
    </dgm:pt>
  </dgm:ptLst>
  <dgm:cxnLst>
    <dgm:cxn modelId="{C452402A-3415-4F4E-A9BB-25C6226934EC}" type="presOf" srcId="{3E9F39EC-DE86-482C-B7C3-192A99724741}" destId="{6354B271-6A28-4C2A-9F3B-ACCC98CF5E0C}" srcOrd="0" destOrd="0" presId="urn:microsoft.com/office/officeart/2005/8/layout/vList2"/>
    <dgm:cxn modelId="{7F5A0838-138F-4A63-AF93-37C185E280F4}" srcId="{3E9F39EC-DE86-482C-B7C3-192A99724741}" destId="{2F6F18B1-CD0C-4A63-B922-C6E7CE6AC664}" srcOrd="0" destOrd="0" parTransId="{322CF68E-8FE5-4E6B-9F9C-71E1150624D1}" sibTransId="{C68C4C31-2651-4CFB-9CF2-520BA4318205}"/>
    <dgm:cxn modelId="{F233AA55-978A-45A9-9E83-AD0878646CE2}" type="presOf" srcId="{2F6F18B1-CD0C-4A63-B922-C6E7CE6AC664}" destId="{58D6530C-E391-4A41-A7A8-C2CB58ED33EE}" srcOrd="0" destOrd="0" presId="urn:microsoft.com/office/officeart/2005/8/layout/vList2"/>
    <dgm:cxn modelId="{B35D7A82-4309-491D-ACC7-EDC8B882ADCB}" type="presParOf" srcId="{6354B271-6A28-4C2A-9F3B-ACCC98CF5E0C}" destId="{58D6530C-E391-4A41-A7A8-C2CB58ED33E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EA11F09-3917-4644-B319-9275F8BD82F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91726E8-7F18-4BDA-92F4-EB073253264A}">
      <dgm:prSet custT="1"/>
      <dgm:spPr/>
      <dgm:t>
        <a:bodyPr anchor="t"/>
        <a:lstStyle/>
        <a:p>
          <a:pPr algn="ctr"/>
          <a:r>
            <a:rPr lang="en-US" sz="4400" b="1" baseline="0" dirty="0"/>
            <a:t>Payload mass vs. orbit type </a:t>
          </a:r>
          <a:br>
            <a:rPr lang="en-US" sz="4400" b="1" baseline="0" dirty="0"/>
          </a:br>
          <a:endParaRPr lang="en-US" sz="4400" dirty="0"/>
        </a:p>
      </dgm:t>
    </dgm:pt>
    <dgm:pt modelId="{EC7BB56C-8FF5-45BC-AD74-7BBD8E3FC5E4}" type="parTrans" cxnId="{15B963A0-5779-43B8-884D-97CD9689CFA7}">
      <dgm:prSet/>
      <dgm:spPr/>
      <dgm:t>
        <a:bodyPr/>
        <a:lstStyle/>
        <a:p>
          <a:endParaRPr lang="en-US"/>
        </a:p>
      </dgm:t>
    </dgm:pt>
    <dgm:pt modelId="{7BF3BE39-98A3-4437-8BB8-54601088F2DE}" type="sibTrans" cxnId="{15B963A0-5779-43B8-884D-97CD9689CFA7}">
      <dgm:prSet/>
      <dgm:spPr/>
      <dgm:t>
        <a:bodyPr/>
        <a:lstStyle/>
        <a:p>
          <a:endParaRPr lang="en-US"/>
        </a:p>
      </dgm:t>
    </dgm:pt>
    <dgm:pt modelId="{283DB899-B055-4C19-A776-8FA7DD0BBBE9}" type="pres">
      <dgm:prSet presAssocID="{0EA11F09-3917-4644-B319-9275F8BD82FB}" presName="linear" presStyleCnt="0">
        <dgm:presLayoutVars>
          <dgm:animLvl val="lvl"/>
          <dgm:resizeHandles val="exact"/>
        </dgm:presLayoutVars>
      </dgm:prSet>
      <dgm:spPr/>
    </dgm:pt>
    <dgm:pt modelId="{C43B8DDB-A62E-4943-B1D5-893B0C2C32D1}" type="pres">
      <dgm:prSet presAssocID="{E91726E8-7F18-4BDA-92F4-EB073253264A}" presName="parentText" presStyleLbl="node1" presStyleIdx="0" presStyleCnt="1">
        <dgm:presLayoutVars>
          <dgm:chMax val="0"/>
          <dgm:bulletEnabled val="1"/>
        </dgm:presLayoutVars>
      </dgm:prSet>
      <dgm:spPr/>
    </dgm:pt>
  </dgm:ptLst>
  <dgm:cxnLst>
    <dgm:cxn modelId="{E030172A-99B3-4FB2-872A-5E28C888B111}" type="presOf" srcId="{0EA11F09-3917-4644-B319-9275F8BD82FB}" destId="{283DB899-B055-4C19-A776-8FA7DD0BBBE9}" srcOrd="0" destOrd="0" presId="urn:microsoft.com/office/officeart/2005/8/layout/vList2"/>
    <dgm:cxn modelId="{1F8F856E-4A60-4F45-AAF8-6A0128E31649}" type="presOf" srcId="{E91726E8-7F18-4BDA-92F4-EB073253264A}" destId="{C43B8DDB-A62E-4943-B1D5-893B0C2C32D1}" srcOrd="0" destOrd="0" presId="urn:microsoft.com/office/officeart/2005/8/layout/vList2"/>
    <dgm:cxn modelId="{15B963A0-5779-43B8-884D-97CD9689CFA7}" srcId="{0EA11F09-3917-4644-B319-9275F8BD82FB}" destId="{E91726E8-7F18-4BDA-92F4-EB073253264A}" srcOrd="0" destOrd="0" parTransId="{EC7BB56C-8FF5-45BC-AD74-7BBD8E3FC5E4}" sibTransId="{7BF3BE39-98A3-4437-8BB8-54601088F2DE}"/>
    <dgm:cxn modelId="{AE3C13B8-EC9E-4A27-842A-5F2D3665D6AB}" type="presParOf" srcId="{283DB899-B055-4C19-A776-8FA7DD0BBBE9}" destId="{C43B8DDB-A62E-4943-B1D5-893B0C2C32D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8BB9AC7A-DEEC-44C7-977F-F9CC2C7F31C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5C48D07-C2CB-4FBD-AD74-B4C3728B6B23}">
      <dgm:prSet/>
      <dgm:spPr/>
      <dgm:t>
        <a:bodyPr/>
        <a:lstStyle/>
        <a:p>
          <a:pPr algn="ctr"/>
          <a:r>
            <a:rPr lang="en-US" b="1" baseline="0"/>
            <a:t>Launch success early trend</a:t>
          </a:r>
          <a:endParaRPr lang="en-US"/>
        </a:p>
      </dgm:t>
    </dgm:pt>
    <dgm:pt modelId="{D4320805-3E76-4A72-BE0A-C3DA7AFF57AA}" type="parTrans" cxnId="{173ABB25-C8D2-4E84-ADA3-7B1A0F6A5A4E}">
      <dgm:prSet/>
      <dgm:spPr/>
      <dgm:t>
        <a:bodyPr/>
        <a:lstStyle/>
        <a:p>
          <a:pPr algn="ctr"/>
          <a:endParaRPr lang="en-US"/>
        </a:p>
      </dgm:t>
    </dgm:pt>
    <dgm:pt modelId="{BD8319A7-5A7B-41A8-9B00-40E91CD10B63}" type="sibTrans" cxnId="{173ABB25-C8D2-4E84-ADA3-7B1A0F6A5A4E}">
      <dgm:prSet/>
      <dgm:spPr/>
      <dgm:t>
        <a:bodyPr/>
        <a:lstStyle/>
        <a:p>
          <a:pPr algn="ctr"/>
          <a:endParaRPr lang="en-US"/>
        </a:p>
      </dgm:t>
    </dgm:pt>
    <dgm:pt modelId="{5E51BE6A-52E1-4EFD-915F-3257222E1FB0}" type="pres">
      <dgm:prSet presAssocID="{8BB9AC7A-DEEC-44C7-977F-F9CC2C7F31C2}" presName="linear" presStyleCnt="0">
        <dgm:presLayoutVars>
          <dgm:animLvl val="lvl"/>
          <dgm:resizeHandles val="exact"/>
        </dgm:presLayoutVars>
      </dgm:prSet>
      <dgm:spPr/>
    </dgm:pt>
    <dgm:pt modelId="{F1A1098B-27B7-4261-8137-15929C101428}" type="pres">
      <dgm:prSet presAssocID="{D5C48D07-C2CB-4FBD-AD74-B4C3728B6B23}" presName="parentText" presStyleLbl="node1" presStyleIdx="0" presStyleCnt="1">
        <dgm:presLayoutVars>
          <dgm:chMax val="0"/>
          <dgm:bulletEnabled val="1"/>
        </dgm:presLayoutVars>
      </dgm:prSet>
      <dgm:spPr/>
    </dgm:pt>
  </dgm:ptLst>
  <dgm:cxnLst>
    <dgm:cxn modelId="{173ABB25-C8D2-4E84-ADA3-7B1A0F6A5A4E}" srcId="{8BB9AC7A-DEEC-44C7-977F-F9CC2C7F31C2}" destId="{D5C48D07-C2CB-4FBD-AD74-B4C3728B6B23}" srcOrd="0" destOrd="0" parTransId="{D4320805-3E76-4A72-BE0A-C3DA7AFF57AA}" sibTransId="{BD8319A7-5A7B-41A8-9B00-40E91CD10B63}"/>
    <dgm:cxn modelId="{CE6FE13D-992E-4B71-AFD4-DF2DB494CB3F}" type="presOf" srcId="{D5C48D07-C2CB-4FBD-AD74-B4C3728B6B23}" destId="{F1A1098B-27B7-4261-8137-15929C101428}" srcOrd="0" destOrd="0" presId="urn:microsoft.com/office/officeart/2005/8/layout/vList2"/>
    <dgm:cxn modelId="{94301DEE-00FD-4FCA-8262-5169FFD3671C}" type="presOf" srcId="{8BB9AC7A-DEEC-44C7-977F-F9CC2C7F31C2}" destId="{5E51BE6A-52E1-4EFD-915F-3257222E1FB0}" srcOrd="0" destOrd="0" presId="urn:microsoft.com/office/officeart/2005/8/layout/vList2"/>
    <dgm:cxn modelId="{7BF08B31-B6BE-42FC-8AE2-DE7A971C578D}" type="presParOf" srcId="{5E51BE6A-52E1-4EFD-915F-3257222E1FB0}" destId="{F1A1098B-27B7-4261-8137-15929C10142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FDD7667-67E4-4EC4-9DE9-4ABA0B948F1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2023BC4-DFD2-43A9-8256-1015EEE2E70C}">
      <dgm:prSet/>
      <dgm:spPr/>
      <dgm:t>
        <a:bodyPr/>
        <a:lstStyle/>
        <a:p>
          <a:pPr algn="ctr"/>
          <a:r>
            <a:rPr lang="en-US" b="1" baseline="0"/>
            <a:t>All launch site names</a:t>
          </a:r>
          <a:endParaRPr lang="en-US"/>
        </a:p>
      </dgm:t>
    </dgm:pt>
    <dgm:pt modelId="{586A341B-C7C3-4E27-A24E-896834C41B7C}" type="parTrans" cxnId="{60BB2C85-12A4-45C8-97F2-655AECD9FA45}">
      <dgm:prSet/>
      <dgm:spPr/>
      <dgm:t>
        <a:bodyPr/>
        <a:lstStyle/>
        <a:p>
          <a:endParaRPr lang="en-US"/>
        </a:p>
      </dgm:t>
    </dgm:pt>
    <dgm:pt modelId="{6DBDCA5F-478F-4E56-9A8E-046D51B6F720}" type="sibTrans" cxnId="{60BB2C85-12A4-45C8-97F2-655AECD9FA45}">
      <dgm:prSet/>
      <dgm:spPr/>
      <dgm:t>
        <a:bodyPr/>
        <a:lstStyle/>
        <a:p>
          <a:endParaRPr lang="en-US"/>
        </a:p>
      </dgm:t>
    </dgm:pt>
    <dgm:pt modelId="{5E9A1AEB-3495-417B-85AD-C4C81E0197A6}" type="pres">
      <dgm:prSet presAssocID="{4FDD7667-67E4-4EC4-9DE9-4ABA0B948F1D}" presName="linear" presStyleCnt="0">
        <dgm:presLayoutVars>
          <dgm:animLvl val="lvl"/>
          <dgm:resizeHandles val="exact"/>
        </dgm:presLayoutVars>
      </dgm:prSet>
      <dgm:spPr/>
    </dgm:pt>
    <dgm:pt modelId="{1646D680-430E-4AD7-85CE-1B4E561F2DC2}" type="pres">
      <dgm:prSet presAssocID="{12023BC4-DFD2-43A9-8256-1015EEE2E70C}" presName="parentText" presStyleLbl="node1" presStyleIdx="0" presStyleCnt="1">
        <dgm:presLayoutVars>
          <dgm:chMax val="0"/>
          <dgm:bulletEnabled val="1"/>
        </dgm:presLayoutVars>
      </dgm:prSet>
      <dgm:spPr/>
    </dgm:pt>
  </dgm:ptLst>
  <dgm:cxnLst>
    <dgm:cxn modelId="{6D74F977-8A5D-42CF-A47F-3B3A5EADFE87}" type="presOf" srcId="{12023BC4-DFD2-43A9-8256-1015EEE2E70C}" destId="{1646D680-430E-4AD7-85CE-1B4E561F2DC2}" srcOrd="0" destOrd="0" presId="urn:microsoft.com/office/officeart/2005/8/layout/vList2"/>
    <dgm:cxn modelId="{BA077884-8154-4A3E-A174-900F5E69D39A}" type="presOf" srcId="{4FDD7667-67E4-4EC4-9DE9-4ABA0B948F1D}" destId="{5E9A1AEB-3495-417B-85AD-C4C81E0197A6}" srcOrd="0" destOrd="0" presId="urn:microsoft.com/office/officeart/2005/8/layout/vList2"/>
    <dgm:cxn modelId="{60BB2C85-12A4-45C8-97F2-655AECD9FA45}" srcId="{4FDD7667-67E4-4EC4-9DE9-4ABA0B948F1D}" destId="{12023BC4-DFD2-43A9-8256-1015EEE2E70C}" srcOrd="0" destOrd="0" parTransId="{586A341B-C7C3-4E27-A24E-896834C41B7C}" sibTransId="{6DBDCA5F-478F-4E56-9A8E-046D51B6F720}"/>
    <dgm:cxn modelId="{E68AFF3C-FC8D-4078-9E35-86F0FE68FB24}" type="presParOf" srcId="{5E9A1AEB-3495-417B-85AD-C4C81E0197A6}" destId="{1646D680-430E-4AD7-85CE-1B4E561F2DC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01C5BDE-DE89-419F-9DAA-B1EE0852C702}" type="doc">
      <dgm:prSet loTypeId="urn:microsoft.com/office/officeart/2005/8/layout/cycle6" loCatId="relationship" qsTypeId="urn:microsoft.com/office/officeart/2005/8/quickstyle/simple1" qsCatId="simple" csTypeId="urn:microsoft.com/office/officeart/2005/8/colors/accent0_1" csCatId="mainScheme"/>
      <dgm:spPr/>
      <dgm:t>
        <a:bodyPr/>
        <a:lstStyle/>
        <a:p>
          <a:endParaRPr lang="en-US"/>
        </a:p>
      </dgm:t>
    </dgm:pt>
    <dgm:pt modelId="{93F75241-4458-4EBA-9E4E-BDEA10A026BF}">
      <dgm:prSet/>
      <dgm:spPr/>
      <dgm:t>
        <a:bodyPr/>
        <a:lstStyle/>
        <a:p>
          <a:r>
            <a:rPr lang="en-US"/>
            <a:t>CCAFS LC-40</a:t>
          </a:r>
        </a:p>
      </dgm:t>
    </dgm:pt>
    <dgm:pt modelId="{F5637EAF-4E34-4D62-AA13-CC0E83EB711F}" type="parTrans" cxnId="{54EDBE81-9714-4296-B005-DA4DD95D61CD}">
      <dgm:prSet/>
      <dgm:spPr/>
      <dgm:t>
        <a:bodyPr/>
        <a:lstStyle/>
        <a:p>
          <a:endParaRPr lang="en-US"/>
        </a:p>
      </dgm:t>
    </dgm:pt>
    <dgm:pt modelId="{2DE748B6-677D-4189-9F52-E909F14B37CE}" type="sibTrans" cxnId="{54EDBE81-9714-4296-B005-DA4DD95D61CD}">
      <dgm:prSet/>
      <dgm:spPr/>
      <dgm:t>
        <a:bodyPr/>
        <a:lstStyle/>
        <a:p>
          <a:endParaRPr lang="en-US"/>
        </a:p>
      </dgm:t>
    </dgm:pt>
    <dgm:pt modelId="{9637ADBC-4552-492C-AE58-E9CA3C15F767}">
      <dgm:prSet/>
      <dgm:spPr/>
      <dgm:t>
        <a:bodyPr/>
        <a:lstStyle/>
        <a:p>
          <a:r>
            <a:rPr lang="en-US"/>
            <a:t>CCAFS SLC-40</a:t>
          </a:r>
        </a:p>
      </dgm:t>
    </dgm:pt>
    <dgm:pt modelId="{CA3389C1-E806-410B-AF2D-93A947E7A8ED}" type="parTrans" cxnId="{B4B3BC9A-3B41-4350-8E51-68D97C46C433}">
      <dgm:prSet/>
      <dgm:spPr/>
      <dgm:t>
        <a:bodyPr/>
        <a:lstStyle/>
        <a:p>
          <a:endParaRPr lang="en-US"/>
        </a:p>
      </dgm:t>
    </dgm:pt>
    <dgm:pt modelId="{27FE3840-6663-4820-A1AC-DEDFD6CAFACB}" type="sibTrans" cxnId="{B4B3BC9A-3B41-4350-8E51-68D97C46C433}">
      <dgm:prSet/>
      <dgm:spPr/>
      <dgm:t>
        <a:bodyPr/>
        <a:lstStyle/>
        <a:p>
          <a:endParaRPr lang="en-US"/>
        </a:p>
      </dgm:t>
    </dgm:pt>
    <dgm:pt modelId="{4A813FF5-B5D5-44A4-9957-3C2B0B55E52E}">
      <dgm:prSet/>
      <dgm:spPr/>
      <dgm:t>
        <a:bodyPr/>
        <a:lstStyle/>
        <a:p>
          <a:r>
            <a:rPr lang="en-US"/>
            <a:t>KSC LC-39A</a:t>
          </a:r>
        </a:p>
      </dgm:t>
    </dgm:pt>
    <dgm:pt modelId="{D2A01639-64C4-4F05-9F95-7045BC0921EF}" type="parTrans" cxnId="{B0B66C83-446F-40C0-B11A-F4400705E4A8}">
      <dgm:prSet/>
      <dgm:spPr/>
      <dgm:t>
        <a:bodyPr/>
        <a:lstStyle/>
        <a:p>
          <a:endParaRPr lang="en-US"/>
        </a:p>
      </dgm:t>
    </dgm:pt>
    <dgm:pt modelId="{3AA4DC34-164B-445B-ACBB-6554486AED71}" type="sibTrans" cxnId="{B0B66C83-446F-40C0-B11A-F4400705E4A8}">
      <dgm:prSet/>
      <dgm:spPr/>
      <dgm:t>
        <a:bodyPr/>
        <a:lstStyle/>
        <a:p>
          <a:endParaRPr lang="en-US"/>
        </a:p>
      </dgm:t>
    </dgm:pt>
    <dgm:pt modelId="{FCF32638-4D34-4048-8DEB-FF7467C6C771}">
      <dgm:prSet/>
      <dgm:spPr/>
      <dgm:t>
        <a:bodyPr/>
        <a:lstStyle/>
        <a:p>
          <a:r>
            <a:rPr lang="en-US"/>
            <a:t>VAFB SLC-4E</a:t>
          </a:r>
        </a:p>
      </dgm:t>
    </dgm:pt>
    <dgm:pt modelId="{25C2CA23-6849-4B82-A553-40FEC8016D56}" type="parTrans" cxnId="{3E131EDE-068A-4118-96D7-6CC5A3E849BE}">
      <dgm:prSet/>
      <dgm:spPr/>
      <dgm:t>
        <a:bodyPr/>
        <a:lstStyle/>
        <a:p>
          <a:endParaRPr lang="en-US"/>
        </a:p>
      </dgm:t>
    </dgm:pt>
    <dgm:pt modelId="{D4A0DD59-0E92-4728-A770-9D45679AE035}" type="sibTrans" cxnId="{3E131EDE-068A-4118-96D7-6CC5A3E849BE}">
      <dgm:prSet/>
      <dgm:spPr/>
      <dgm:t>
        <a:bodyPr/>
        <a:lstStyle/>
        <a:p>
          <a:endParaRPr lang="en-US"/>
        </a:p>
      </dgm:t>
    </dgm:pt>
    <dgm:pt modelId="{2F27D520-FA50-480C-8EFF-29A045738D5F}" type="pres">
      <dgm:prSet presAssocID="{D01C5BDE-DE89-419F-9DAA-B1EE0852C702}" presName="cycle" presStyleCnt="0">
        <dgm:presLayoutVars>
          <dgm:dir/>
          <dgm:resizeHandles val="exact"/>
        </dgm:presLayoutVars>
      </dgm:prSet>
      <dgm:spPr/>
    </dgm:pt>
    <dgm:pt modelId="{76B02BD4-56ED-4AF2-895B-0B43F5B6D558}" type="pres">
      <dgm:prSet presAssocID="{93F75241-4458-4EBA-9E4E-BDEA10A026BF}" presName="node" presStyleLbl="node1" presStyleIdx="0" presStyleCnt="4">
        <dgm:presLayoutVars>
          <dgm:bulletEnabled val="1"/>
        </dgm:presLayoutVars>
      </dgm:prSet>
      <dgm:spPr/>
    </dgm:pt>
    <dgm:pt modelId="{3FC5CD6A-87C9-47BD-8F72-6CAB2419A19E}" type="pres">
      <dgm:prSet presAssocID="{93F75241-4458-4EBA-9E4E-BDEA10A026BF}" presName="spNode" presStyleCnt="0"/>
      <dgm:spPr/>
    </dgm:pt>
    <dgm:pt modelId="{AEDB1649-4544-4126-823F-E2A682FF2227}" type="pres">
      <dgm:prSet presAssocID="{2DE748B6-677D-4189-9F52-E909F14B37CE}" presName="sibTrans" presStyleLbl="sibTrans1D1" presStyleIdx="0" presStyleCnt="4"/>
      <dgm:spPr/>
    </dgm:pt>
    <dgm:pt modelId="{A0CF2BDE-604E-44C6-9C27-ED883404A422}" type="pres">
      <dgm:prSet presAssocID="{9637ADBC-4552-492C-AE58-E9CA3C15F767}" presName="node" presStyleLbl="node1" presStyleIdx="1" presStyleCnt="4">
        <dgm:presLayoutVars>
          <dgm:bulletEnabled val="1"/>
        </dgm:presLayoutVars>
      </dgm:prSet>
      <dgm:spPr/>
    </dgm:pt>
    <dgm:pt modelId="{C79095C9-9209-4647-814E-7AAF754F39FF}" type="pres">
      <dgm:prSet presAssocID="{9637ADBC-4552-492C-AE58-E9CA3C15F767}" presName="spNode" presStyleCnt="0"/>
      <dgm:spPr/>
    </dgm:pt>
    <dgm:pt modelId="{2B485352-E759-4DD9-9C06-386AF2F4B4AF}" type="pres">
      <dgm:prSet presAssocID="{27FE3840-6663-4820-A1AC-DEDFD6CAFACB}" presName="sibTrans" presStyleLbl="sibTrans1D1" presStyleIdx="1" presStyleCnt="4"/>
      <dgm:spPr/>
    </dgm:pt>
    <dgm:pt modelId="{515737AC-D577-4D87-A39D-A3904AD7521A}" type="pres">
      <dgm:prSet presAssocID="{4A813FF5-B5D5-44A4-9957-3C2B0B55E52E}" presName="node" presStyleLbl="node1" presStyleIdx="2" presStyleCnt="4">
        <dgm:presLayoutVars>
          <dgm:bulletEnabled val="1"/>
        </dgm:presLayoutVars>
      </dgm:prSet>
      <dgm:spPr/>
    </dgm:pt>
    <dgm:pt modelId="{D9913B1B-6B70-4A81-80E5-CF0595A23F26}" type="pres">
      <dgm:prSet presAssocID="{4A813FF5-B5D5-44A4-9957-3C2B0B55E52E}" presName="spNode" presStyleCnt="0"/>
      <dgm:spPr/>
    </dgm:pt>
    <dgm:pt modelId="{809F4ED8-D61D-459A-BD90-315CB3EC2FAE}" type="pres">
      <dgm:prSet presAssocID="{3AA4DC34-164B-445B-ACBB-6554486AED71}" presName="sibTrans" presStyleLbl="sibTrans1D1" presStyleIdx="2" presStyleCnt="4"/>
      <dgm:spPr/>
    </dgm:pt>
    <dgm:pt modelId="{5F3F4B9B-4D66-4DC2-A974-23BA02795310}" type="pres">
      <dgm:prSet presAssocID="{FCF32638-4D34-4048-8DEB-FF7467C6C771}" presName="node" presStyleLbl="node1" presStyleIdx="3" presStyleCnt="4">
        <dgm:presLayoutVars>
          <dgm:bulletEnabled val="1"/>
        </dgm:presLayoutVars>
      </dgm:prSet>
      <dgm:spPr/>
    </dgm:pt>
    <dgm:pt modelId="{5ABC7916-6AAD-4A12-A1F1-BE327C556466}" type="pres">
      <dgm:prSet presAssocID="{FCF32638-4D34-4048-8DEB-FF7467C6C771}" presName="spNode" presStyleCnt="0"/>
      <dgm:spPr/>
    </dgm:pt>
    <dgm:pt modelId="{2FF1272A-E42B-4A5D-88D4-4F35A55A6C89}" type="pres">
      <dgm:prSet presAssocID="{D4A0DD59-0E92-4728-A770-9D45679AE035}" presName="sibTrans" presStyleLbl="sibTrans1D1" presStyleIdx="3" presStyleCnt="4"/>
      <dgm:spPr/>
    </dgm:pt>
  </dgm:ptLst>
  <dgm:cxnLst>
    <dgm:cxn modelId="{D795500C-9414-4291-87F8-8E2A5FF0389E}" type="presOf" srcId="{2DE748B6-677D-4189-9F52-E909F14B37CE}" destId="{AEDB1649-4544-4126-823F-E2A682FF2227}" srcOrd="0" destOrd="0" presId="urn:microsoft.com/office/officeart/2005/8/layout/cycle6"/>
    <dgm:cxn modelId="{0FFDE55D-EF0B-4AB3-BF0D-8546009C5D1F}" type="presOf" srcId="{9637ADBC-4552-492C-AE58-E9CA3C15F767}" destId="{A0CF2BDE-604E-44C6-9C27-ED883404A422}" srcOrd="0" destOrd="0" presId="urn:microsoft.com/office/officeart/2005/8/layout/cycle6"/>
    <dgm:cxn modelId="{94951354-3001-43D0-9F24-E7788693A466}" type="presOf" srcId="{4A813FF5-B5D5-44A4-9957-3C2B0B55E52E}" destId="{515737AC-D577-4D87-A39D-A3904AD7521A}" srcOrd="0" destOrd="0" presId="urn:microsoft.com/office/officeart/2005/8/layout/cycle6"/>
    <dgm:cxn modelId="{54EDBE81-9714-4296-B005-DA4DD95D61CD}" srcId="{D01C5BDE-DE89-419F-9DAA-B1EE0852C702}" destId="{93F75241-4458-4EBA-9E4E-BDEA10A026BF}" srcOrd="0" destOrd="0" parTransId="{F5637EAF-4E34-4D62-AA13-CC0E83EB711F}" sibTransId="{2DE748B6-677D-4189-9F52-E909F14B37CE}"/>
    <dgm:cxn modelId="{B0B66C83-446F-40C0-B11A-F4400705E4A8}" srcId="{D01C5BDE-DE89-419F-9DAA-B1EE0852C702}" destId="{4A813FF5-B5D5-44A4-9957-3C2B0B55E52E}" srcOrd="2" destOrd="0" parTransId="{D2A01639-64C4-4F05-9F95-7045BC0921EF}" sibTransId="{3AA4DC34-164B-445B-ACBB-6554486AED71}"/>
    <dgm:cxn modelId="{A7FE3693-5EB9-4C1A-A9C0-E7DA28D05DCD}" type="presOf" srcId="{3AA4DC34-164B-445B-ACBB-6554486AED71}" destId="{809F4ED8-D61D-459A-BD90-315CB3EC2FAE}" srcOrd="0" destOrd="0" presId="urn:microsoft.com/office/officeart/2005/8/layout/cycle6"/>
    <dgm:cxn modelId="{B4B3BC9A-3B41-4350-8E51-68D97C46C433}" srcId="{D01C5BDE-DE89-419F-9DAA-B1EE0852C702}" destId="{9637ADBC-4552-492C-AE58-E9CA3C15F767}" srcOrd="1" destOrd="0" parTransId="{CA3389C1-E806-410B-AF2D-93A947E7A8ED}" sibTransId="{27FE3840-6663-4820-A1AC-DEDFD6CAFACB}"/>
    <dgm:cxn modelId="{5D87A19F-C42A-4FFD-BE1C-DB6300F17FC7}" type="presOf" srcId="{93F75241-4458-4EBA-9E4E-BDEA10A026BF}" destId="{76B02BD4-56ED-4AF2-895B-0B43F5B6D558}" srcOrd="0" destOrd="0" presId="urn:microsoft.com/office/officeart/2005/8/layout/cycle6"/>
    <dgm:cxn modelId="{32E512A8-AA01-40E2-92B2-8BDF06A40839}" type="presOf" srcId="{D01C5BDE-DE89-419F-9DAA-B1EE0852C702}" destId="{2F27D520-FA50-480C-8EFF-29A045738D5F}" srcOrd="0" destOrd="0" presId="urn:microsoft.com/office/officeart/2005/8/layout/cycle6"/>
    <dgm:cxn modelId="{34171ECD-D9A4-4758-8F80-9BE49B584517}" type="presOf" srcId="{FCF32638-4D34-4048-8DEB-FF7467C6C771}" destId="{5F3F4B9B-4D66-4DC2-A974-23BA02795310}" srcOrd="0" destOrd="0" presId="urn:microsoft.com/office/officeart/2005/8/layout/cycle6"/>
    <dgm:cxn modelId="{3E131EDE-068A-4118-96D7-6CC5A3E849BE}" srcId="{D01C5BDE-DE89-419F-9DAA-B1EE0852C702}" destId="{FCF32638-4D34-4048-8DEB-FF7467C6C771}" srcOrd="3" destOrd="0" parTransId="{25C2CA23-6849-4B82-A553-40FEC8016D56}" sibTransId="{D4A0DD59-0E92-4728-A770-9D45679AE035}"/>
    <dgm:cxn modelId="{B3333CF4-DB2A-495A-AC2C-DAA37E21766C}" type="presOf" srcId="{27FE3840-6663-4820-A1AC-DEDFD6CAFACB}" destId="{2B485352-E759-4DD9-9C06-386AF2F4B4AF}" srcOrd="0" destOrd="0" presId="urn:microsoft.com/office/officeart/2005/8/layout/cycle6"/>
    <dgm:cxn modelId="{88FFB0F7-016C-48D5-B8B7-F50566123B8D}" type="presOf" srcId="{D4A0DD59-0E92-4728-A770-9D45679AE035}" destId="{2FF1272A-E42B-4A5D-88D4-4F35A55A6C89}" srcOrd="0" destOrd="0" presId="urn:microsoft.com/office/officeart/2005/8/layout/cycle6"/>
    <dgm:cxn modelId="{DDC76185-1EBD-4292-8C8D-9B65EC80FB80}" type="presParOf" srcId="{2F27D520-FA50-480C-8EFF-29A045738D5F}" destId="{76B02BD4-56ED-4AF2-895B-0B43F5B6D558}" srcOrd="0" destOrd="0" presId="urn:microsoft.com/office/officeart/2005/8/layout/cycle6"/>
    <dgm:cxn modelId="{4C946F86-715A-4BF9-A5CB-5FD42D9E1F1C}" type="presParOf" srcId="{2F27D520-FA50-480C-8EFF-29A045738D5F}" destId="{3FC5CD6A-87C9-47BD-8F72-6CAB2419A19E}" srcOrd="1" destOrd="0" presId="urn:microsoft.com/office/officeart/2005/8/layout/cycle6"/>
    <dgm:cxn modelId="{40326AEE-2789-4B0B-A304-DD9C51C4AD99}" type="presParOf" srcId="{2F27D520-FA50-480C-8EFF-29A045738D5F}" destId="{AEDB1649-4544-4126-823F-E2A682FF2227}" srcOrd="2" destOrd="0" presId="urn:microsoft.com/office/officeart/2005/8/layout/cycle6"/>
    <dgm:cxn modelId="{E2AA6552-522D-4431-9AEA-A41F364A9374}" type="presParOf" srcId="{2F27D520-FA50-480C-8EFF-29A045738D5F}" destId="{A0CF2BDE-604E-44C6-9C27-ED883404A422}" srcOrd="3" destOrd="0" presId="urn:microsoft.com/office/officeart/2005/8/layout/cycle6"/>
    <dgm:cxn modelId="{DC44C4BF-8B67-4D42-B8B5-C9FEC0D9C167}" type="presParOf" srcId="{2F27D520-FA50-480C-8EFF-29A045738D5F}" destId="{C79095C9-9209-4647-814E-7AAF754F39FF}" srcOrd="4" destOrd="0" presId="urn:microsoft.com/office/officeart/2005/8/layout/cycle6"/>
    <dgm:cxn modelId="{CFE30936-B1A3-415A-AD1D-656772484F9B}" type="presParOf" srcId="{2F27D520-FA50-480C-8EFF-29A045738D5F}" destId="{2B485352-E759-4DD9-9C06-386AF2F4B4AF}" srcOrd="5" destOrd="0" presId="urn:microsoft.com/office/officeart/2005/8/layout/cycle6"/>
    <dgm:cxn modelId="{F21FCA85-BAF5-4D68-8E17-AC6498F3839A}" type="presParOf" srcId="{2F27D520-FA50-480C-8EFF-29A045738D5F}" destId="{515737AC-D577-4D87-A39D-A3904AD7521A}" srcOrd="6" destOrd="0" presId="urn:microsoft.com/office/officeart/2005/8/layout/cycle6"/>
    <dgm:cxn modelId="{8DD36263-FB6E-4665-A533-7F9067A96935}" type="presParOf" srcId="{2F27D520-FA50-480C-8EFF-29A045738D5F}" destId="{D9913B1B-6B70-4A81-80E5-CF0595A23F26}" srcOrd="7" destOrd="0" presId="urn:microsoft.com/office/officeart/2005/8/layout/cycle6"/>
    <dgm:cxn modelId="{411B65E6-DE50-452C-BB8C-B051FA68148D}" type="presParOf" srcId="{2F27D520-FA50-480C-8EFF-29A045738D5F}" destId="{809F4ED8-D61D-459A-BD90-315CB3EC2FAE}" srcOrd="8" destOrd="0" presId="urn:microsoft.com/office/officeart/2005/8/layout/cycle6"/>
    <dgm:cxn modelId="{00D96725-5EC6-4892-AB05-401885DB0F01}" type="presParOf" srcId="{2F27D520-FA50-480C-8EFF-29A045738D5F}" destId="{5F3F4B9B-4D66-4DC2-A974-23BA02795310}" srcOrd="9" destOrd="0" presId="urn:microsoft.com/office/officeart/2005/8/layout/cycle6"/>
    <dgm:cxn modelId="{9CB7E3AD-F3F8-4D3B-9C5B-F0550509F674}" type="presParOf" srcId="{2F27D520-FA50-480C-8EFF-29A045738D5F}" destId="{5ABC7916-6AAD-4A12-A1F1-BE327C556466}" srcOrd="10" destOrd="0" presId="urn:microsoft.com/office/officeart/2005/8/layout/cycle6"/>
    <dgm:cxn modelId="{B739D913-5860-467F-8906-A4B689CED71F}" type="presParOf" srcId="{2F27D520-FA50-480C-8EFF-29A045738D5F}" destId="{2FF1272A-E42B-4A5D-88D4-4F35A55A6C89}" srcOrd="11" destOrd="0" presId="urn:microsoft.com/office/officeart/2005/8/layout/cycle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45F4BC6-5853-47F6-BDEE-FE9391CF884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14CDBA5-6ED2-44EB-B87D-58BEBE36ACE3}">
      <dgm:prSet/>
      <dgm:spPr/>
      <dgm:t>
        <a:bodyPr/>
        <a:lstStyle/>
        <a:p>
          <a:pPr algn="ctr"/>
          <a:r>
            <a:rPr lang="en-GB" b="1" baseline="0"/>
            <a:t>Launch Site Names Beginning with 'CCA'</a:t>
          </a:r>
          <a:endParaRPr lang="en-US"/>
        </a:p>
      </dgm:t>
    </dgm:pt>
    <dgm:pt modelId="{115CEBCF-8186-467F-B45F-952DBAED0F71}" type="parTrans" cxnId="{3BF987CB-BA6D-48B6-89B7-831D672B1F19}">
      <dgm:prSet/>
      <dgm:spPr/>
      <dgm:t>
        <a:bodyPr/>
        <a:lstStyle/>
        <a:p>
          <a:endParaRPr lang="en-US"/>
        </a:p>
      </dgm:t>
    </dgm:pt>
    <dgm:pt modelId="{9CFE07AD-A9F4-4FC5-AE77-D23794E5E7BE}" type="sibTrans" cxnId="{3BF987CB-BA6D-48B6-89B7-831D672B1F19}">
      <dgm:prSet/>
      <dgm:spPr/>
      <dgm:t>
        <a:bodyPr/>
        <a:lstStyle/>
        <a:p>
          <a:endParaRPr lang="en-US"/>
        </a:p>
      </dgm:t>
    </dgm:pt>
    <dgm:pt modelId="{3067797D-BC2B-4509-B7AF-B92524878387}" type="pres">
      <dgm:prSet presAssocID="{445F4BC6-5853-47F6-BDEE-FE9391CF8840}" presName="linear" presStyleCnt="0">
        <dgm:presLayoutVars>
          <dgm:animLvl val="lvl"/>
          <dgm:resizeHandles val="exact"/>
        </dgm:presLayoutVars>
      </dgm:prSet>
      <dgm:spPr/>
    </dgm:pt>
    <dgm:pt modelId="{773F7522-9CEB-4F84-BC17-2D08B489DE84}" type="pres">
      <dgm:prSet presAssocID="{C14CDBA5-6ED2-44EB-B87D-58BEBE36ACE3}" presName="parentText" presStyleLbl="node1" presStyleIdx="0" presStyleCnt="1">
        <dgm:presLayoutVars>
          <dgm:chMax val="0"/>
          <dgm:bulletEnabled val="1"/>
        </dgm:presLayoutVars>
      </dgm:prSet>
      <dgm:spPr/>
    </dgm:pt>
  </dgm:ptLst>
  <dgm:cxnLst>
    <dgm:cxn modelId="{69685AA4-1C64-4622-8541-9C83755054D9}" type="presOf" srcId="{445F4BC6-5853-47F6-BDEE-FE9391CF8840}" destId="{3067797D-BC2B-4509-B7AF-B92524878387}" srcOrd="0" destOrd="0" presId="urn:microsoft.com/office/officeart/2005/8/layout/vList2"/>
    <dgm:cxn modelId="{3BF987CB-BA6D-48B6-89B7-831D672B1F19}" srcId="{445F4BC6-5853-47F6-BDEE-FE9391CF8840}" destId="{C14CDBA5-6ED2-44EB-B87D-58BEBE36ACE3}" srcOrd="0" destOrd="0" parTransId="{115CEBCF-8186-467F-B45F-952DBAED0F71}" sibTransId="{9CFE07AD-A9F4-4FC5-AE77-D23794E5E7BE}"/>
    <dgm:cxn modelId="{116743CD-7234-4E96-A9A8-FF8770437150}" type="presOf" srcId="{C14CDBA5-6ED2-44EB-B87D-58BEBE36ACE3}" destId="{773F7522-9CEB-4F84-BC17-2D08B489DE84}" srcOrd="0" destOrd="0" presId="urn:microsoft.com/office/officeart/2005/8/layout/vList2"/>
    <dgm:cxn modelId="{C11EC048-20F5-43B2-9486-22DBDF47C951}" type="presParOf" srcId="{3067797D-BC2B-4509-B7AF-B92524878387}" destId="{773F7522-9CEB-4F84-BC17-2D08B489DE8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F151A556-E6D5-44D2-9EE6-D8EF252289C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5DB76CF-C1E4-47B3-8F9C-10D228941564}">
      <dgm:prSet/>
      <dgm:spPr/>
      <dgm:t>
        <a:bodyPr/>
        <a:lstStyle/>
        <a:p>
          <a:pPr algn="ctr"/>
          <a:r>
            <a:rPr lang="en-US" b="1" baseline="0"/>
            <a:t>Total Payload Mass</a:t>
          </a:r>
          <a:endParaRPr lang="en-US"/>
        </a:p>
      </dgm:t>
    </dgm:pt>
    <dgm:pt modelId="{6824788E-422A-493E-8A3E-62CE00E329EB}" type="parTrans" cxnId="{DF867347-97FC-4141-B825-4AB435EDC0FC}">
      <dgm:prSet/>
      <dgm:spPr/>
      <dgm:t>
        <a:bodyPr/>
        <a:lstStyle/>
        <a:p>
          <a:endParaRPr lang="en-US"/>
        </a:p>
      </dgm:t>
    </dgm:pt>
    <dgm:pt modelId="{8CE529D5-C1BD-4E93-8414-A7D364F46C23}" type="sibTrans" cxnId="{DF867347-97FC-4141-B825-4AB435EDC0FC}">
      <dgm:prSet/>
      <dgm:spPr/>
      <dgm:t>
        <a:bodyPr/>
        <a:lstStyle/>
        <a:p>
          <a:endParaRPr lang="en-US"/>
        </a:p>
      </dgm:t>
    </dgm:pt>
    <dgm:pt modelId="{95FFCD84-4A12-484D-9764-58A5D084265F}" type="pres">
      <dgm:prSet presAssocID="{F151A556-E6D5-44D2-9EE6-D8EF252289CA}" presName="linear" presStyleCnt="0">
        <dgm:presLayoutVars>
          <dgm:animLvl val="lvl"/>
          <dgm:resizeHandles val="exact"/>
        </dgm:presLayoutVars>
      </dgm:prSet>
      <dgm:spPr/>
    </dgm:pt>
    <dgm:pt modelId="{F63C4ADE-F82C-4E33-A768-AE71CF1827B4}" type="pres">
      <dgm:prSet presAssocID="{35DB76CF-C1E4-47B3-8F9C-10D228941564}" presName="parentText" presStyleLbl="node1" presStyleIdx="0" presStyleCnt="1" custLinFactNeighborX="-2449" custLinFactNeighborY="4529">
        <dgm:presLayoutVars>
          <dgm:chMax val="0"/>
          <dgm:bulletEnabled val="1"/>
        </dgm:presLayoutVars>
      </dgm:prSet>
      <dgm:spPr/>
    </dgm:pt>
  </dgm:ptLst>
  <dgm:cxnLst>
    <dgm:cxn modelId="{DF867347-97FC-4141-B825-4AB435EDC0FC}" srcId="{F151A556-E6D5-44D2-9EE6-D8EF252289CA}" destId="{35DB76CF-C1E4-47B3-8F9C-10D228941564}" srcOrd="0" destOrd="0" parTransId="{6824788E-422A-493E-8A3E-62CE00E329EB}" sibTransId="{8CE529D5-C1BD-4E93-8414-A7D364F46C23}"/>
    <dgm:cxn modelId="{17716F7A-0DFC-4B53-94B3-D8890CA1D7C8}" type="presOf" srcId="{35DB76CF-C1E4-47B3-8F9C-10D228941564}" destId="{F63C4ADE-F82C-4E33-A768-AE71CF1827B4}" srcOrd="0" destOrd="0" presId="urn:microsoft.com/office/officeart/2005/8/layout/vList2"/>
    <dgm:cxn modelId="{79AF7EF4-F54A-4EE6-ABA5-3B0D1FEB6737}" type="presOf" srcId="{F151A556-E6D5-44D2-9EE6-D8EF252289CA}" destId="{95FFCD84-4A12-484D-9764-58A5D084265F}" srcOrd="0" destOrd="0" presId="urn:microsoft.com/office/officeart/2005/8/layout/vList2"/>
    <dgm:cxn modelId="{198A5C17-ECE6-4432-9ACF-32A742BA2F32}" type="presParOf" srcId="{95FFCD84-4A12-484D-9764-58A5D084265F}" destId="{F63C4ADE-F82C-4E33-A768-AE71CF1827B4}"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10924C96-2DB8-4D3A-A364-9D594C29747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BB015ED-8F83-470B-A7C7-0FBE84316239}">
      <dgm:prSet/>
      <dgm:spPr/>
      <dgm:t>
        <a:bodyPr/>
        <a:lstStyle/>
        <a:p>
          <a:pPr algn="ctr"/>
          <a:r>
            <a:rPr lang="en-GB" b="1" baseline="0"/>
            <a:t>Average Payload Mass by F9 v1.1</a:t>
          </a:r>
          <a:endParaRPr lang="en-US"/>
        </a:p>
      </dgm:t>
    </dgm:pt>
    <dgm:pt modelId="{354D88DD-2139-46E9-A14F-4E9F4150537D}" type="parTrans" cxnId="{CA22520B-0346-4571-B4B6-6CDEE8B69806}">
      <dgm:prSet/>
      <dgm:spPr/>
      <dgm:t>
        <a:bodyPr/>
        <a:lstStyle/>
        <a:p>
          <a:endParaRPr lang="en-US"/>
        </a:p>
      </dgm:t>
    </dgm:pt>
    <dgm:pt modelId="{F1BC2BAB-B9D5-40E4-9457-63F5FAE253DE}" type="sibTrans" cxnId="{CA22520B-0346-4571-B4B6-6CDEE8B69806}">
      <dgm:prSet/>
      <dgm:spPr/>
      <dgm:t>
        <a:bodyPr/>
        <a:lstStyle/>
        <a:p>
          <a:endParaRPr lang="en-US"/>
        </a:p>
      </dgm:t>
    </dgm:pt>
    <dgm:pt modelId="{C62D186C-1837-4839-9F72-68FACCAB42DF}" type="pres">
      <dgm:prSet presAssocID="{10924C96-2DB8-4D3A-A364-9D594C297478}" presName="linear" presStyleCnt="0">
        <dgm:presLayoutVars>
          <dgm:animLvl val="lvl"/>
          <dgm:resizeHandles val="exact"/>
        </dgm:presLayoutVars>
      </dgm:prSet>
      <dgm:spPr/>
    </dgm:pt>
    <dgm:pt modelId="{655DEB11-2F8B-4FD3-949F-B12DC52D5813}" type="pres">
      <dgm:prSet presAssocID="{2BB015ED-8F83-470B-A7C7-0FBE84316239}" presName="parentText" presStyleLbl="node1" presStyleIdx="0" presStyleCnt="1">
        <dgm:presLayoutVars>
          <dgm:chMax val="0"/>
          <dgm:bulletEnabled val="1"/>
        </dgm:presLayoutVars>
      </dgm:prSet>
      <dgm:spPr/>
    </dgm:pt>
  </dgm:ptLst>
  <dgm:cxnLst>
    <dgm:cxn modelId="{CA22520B-0346-4571-B4B6-6CDEE8B69806}" srcId="{10924C96-2DB8-4D3A-A364-9D594C297478}" destId="{2BB015ED-8F83-470B-A7C7-0FBE84316239}" srcOrd="0" destOrd="0" parTransId="{354D88DD-2139-46E9-A14F-4E9F4150537D}" sibTransId="{F1BC2BAB-B9D5-40E4-9457-63F5FAE253DE}"/>
    <dgm:cxn modelId="{F46EA240-B93F-4514-A6A5-B74F9A31E10C}" type="presOf" srcId="{2BB015ED-8F83-470B-A7C7-0FBE84316239}" destId="{655DEB11-2F8B-4FD3-949F-B12DC52D5813}" srcOrd="0" destOrd="0" presId="urn:microsoft.com/office/officeart/2005/8/layout/vList2"/>
    <dgm:cxn modelId="{A9B538CE-139C-47FD-B47F-128EA054E3F8}" type="presOf" srcId="{10924C96-2DB8-4D3A-A364-9D594C297478}" destId="{C62D186C-1837-4839-9F72-68FACCAB42DF}" srcOrd="0" destOrd="0" presId="urn:microsoft.com/office/officeart/2005/8/layout/vList2"/>
    <dgm:cxn modelId="{049613E1-D6D0-4623-AC4D-805D02AA4A23}" type="presParOf" srcId="{C62D186C-1837-4839-9F72-68FACCAB42DF}" destId="{655DEB11-2F8B-4FD3-949F-B12DC52D581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BB4F223-08E7-410C-8680-FE08A900833B}" type="doc">
      <dgm:prSet loTypeId="urn:microsoft.com/office/officeart/2008/layout/VerticalCurvedList" loCatId="list" qsTypeId="urn:microsoft.com/office/officeart/2005/8/quickstyle/simple1" qsCatId="simple" csTypeId="urn:microsoft.com/office/officeart/2005/8/colors/accent0_1" csCatId="mainScheme"/>
      <dgm:spPr/>
      <dgm:t>
        <a:bodyPr/>
        <a:lstStyle/>
        <a:p>
          <a:endParaRPr lang="en-US"/>
        </a:p>
      </dgm:t>
    </dgm:pt>
    <dgm:pt modelId="{5E6A493F-C07E-4237-82AE-C8755F4A1AB7}">
      <dgm:prSet/>
      <dgm:spPr/>
      <dgm:t>
        <a:bodyPr/>
        <a:lstStyle/>
        <a:p>
          <a:r>
            <a:rPr lang="en-GB" dirty="0"/>
            <a:t>The average payload mass carried by F9 v1.1 was 2928 kg</a:t>
          </a:r>
          <a:endParaRPr lang="en-US" dirty="0"/>
        </a:p>
      </dgm:t>
    </dgm:pt>
    <dgm:pt modelId="{996EC994-6D5E-4BD1-8DED-38DA80519FA2}" type="parTrans" cxnId="{E12E607B-5D9B-467E-BDF1-D36543A59FB9}">
      <dgm:prSet/>
      <dgm:spPr/>
      <dgm:t>
        <a:bodyPr/>
        <a:lstStyle/>
        <a:p>
          <a:endParaRPr lang="en-US"/>
        </a:p>
      </dgm:t>
    </dgm:pt>
    <dgm:pt modelId="{6ACC99F4-09CF-4DB1-ACF2-B559CCA48399}" type="sibTrans" cxnId="{E12E607B-5D9B-467E-BDF1-D36543A59FB9}">
      <dgm:prSet/>
      <dgm:spPr/>
      <dgm:t>
        <a:bodyPr/>
        <a:lstStyle/>
        <a:p>
          <a:endParaRPr lang="en-US"/>
        </a:p>
      </dgm:t>
    </dgm:pt>
    <dgm:pt modelId="{4B60AC1F-3224-4EAE-A408-1571959833E8}" type="pres">
      <dgm:prSet presAssocID="{ABB4F223-08E7-410C-8680-FE08A900833B}" presName="Name0" presStyleCnt="0">
        <dgm:presLayoutVars>
          <dgm:chMax val="7"/>
          <dgm:chPref val="7"/>
          <dgm:dir/>
        </dgm:presLayoutVars>
      </dgm:prSet>
      <dgm:spPr/>
    </dgm:pt>
    <dgm:pt modelId="{38567254-2A74-4F8A-9613-A75B53CBAAF2}" type="pres">
      <dgm:prSet presAssocID="{ABB4F223-08E7-410C-8680-FE08A900833B}" presName="Name1" presStyleCnt="0"/>
      <dgm:spPr/>
    </dgm:pt>
    <dgm:pt modelId="{C9130192-A01F-432C-9C26-7623E74948CB}" type="pres">
      <dgm:prSet presAssocID="{ABB4F223-08E7-410C-8680-FE08A900833B}" presName="cycle" presStyleCnt="0"/>
      <dgm:spPr/>
    </dgm:pt>
    <dgm:pt modelId="{767B4DF5-B2BD-45E3-BFDA-D80D4A52EE43}" type="pres">
      <dgm:prSet presAssocID="{ABB4F223-08E7-410C-8680-FE08A900833B}" presName="srcNode" presStyleLbl="node1" presStyleIdx="0" presStyleCnt="1"/>
      <dgm:spPr/>
    </dgm:pt>
    <dgm:pt modelId="{E65612A6-3BEE-4315-A453-5B9544E302AC}" type="pres">
      <dgm:prSet presAssocID="{ABB4F223-08E7-410C-8680-FE08A900833B}" presName="conn" presStyleLbl="parChTrans1D2" presStyleIdx="0" presStyleCnt="1"/>
      <dgm:spPr/>
    </dgm:pt>
    <dgm:pt modelId="{E7CD0FC0-8F6C-4EFF-9CCE-50A5C3EB3072}" type="pres">
      <dgm:prSet presAssocID="{ABB4F223-08E7-410C-8680-FE08A900833B}" presName="extraNode" presStyleLbl="node1" presStyleIdx="0" presStyleCnt="1"/>
      <dgm:spPr/>
    </dgm:pt>
    <dgm:pt modelId="{424F2658-7FC7-4E63-809D-CA6AE8631005}" type="pres">
      <dgm:prSet presAssocID="{ABB4F223-08E7-410C-8680-FE08A900833B}" presName="dstNode" presStyleLbl="node1" presStyleIdx="0" presStyleCnt="1"/>
      <dgm:spPr/>
    </dgm:pt>
    <dgm:pt modelId="{AC1CBC8C-AF5C-4542-BC58-2250136D5CB3}" type="pres">
      <dgm:prSet presAssocID="{5E6A493F-C07E-4237-82AE-C8755F4A1AB7}" presName="text_1" presStyleLbl="node1" presStyleIdx="0" presStyleCnt="1">
        <dgm:presLayoutVars>
          <dgm:bulletEnabled val="1"/>
        </dgm:presLayoutVars>
      </dgm:prSet>
      <dgm:spPr/>
    </dgm:pt>
    <dgm:pt modelId="{5E01619A-9B1D-46E1-8B61-BC05AB91946C}" type="pres">
      <dgm:prSet presAssocID="{5E6A493F-C07E-4237-82AE-C8755F4A1AB7}" presName="accent_1" presStyleCnt="0"/>
      <dgm:spPr/>
    </dgm:pt>
    <dgm:pt modelId="{ECF86D83-B527-4A03-8383-8788EA38BE4B}" type="pres">
      <dgm:prSet presAssocID="{5E6A493F-C07E-4237-82AE-C8755F4A1AB7}" presName="accentRepeatNode" presStyleLbl="solidFgAcc1" presStyleIdx="0" presStyleCnt="1"/>
      <dgm:spPr/>
    </dgm:pt>
  </dgm:ptLst>
  <dgm:cxnLst>
    <dgm:cxn modelId="{5338ED1D-8A14-4BF3-B7ED-7A389B8251F5}" type="presOf" srcId="{5E6A493F-C07E-4237-82AE-C8755F4A1AB7}" destId="{AC1CBC8C-AF5C-4542-BC58-2250136D5CB3}" srcOrd="0" destOrd="0" presId="urn:microsoft.com/office/officeart/2008/layout/VerticalCurvedList"/>
    <dgm:cxn modelId="{E12E607B-5D9B-467E-BDF1-D36543A59FB9}" srcId="{ABB4F223-08E7-410C-8680-FE08A900833B}" destId="{5E6A493F-C07E-4237-82AE-C8755F4A1AB7}" srcOrd="0" destOrd="0" parTransId="{996EC994-6D5E-4BD1-8DED-38DA80519FA2}" sibTransId="{6ACC99F4-09CF-4DB1-ACF2-B559CCA48399}"/>
    <dgm:cxn modelId="{984430CF-F32E-4981-86DA-8F3E3FC79AAE}" type="presOf" srcId="{ABB4F223-08E7-410C-8680-FE08A900833B}" destId="{4B60AC1F-3224-4EAE-A408-1571959833E8}" srcOrd="0" destOrd="0" presId="urn:microsoft.com/office/officeart/2008/layout/VerticalCurvedList"/>
    <dgm:cxn modelId="{A2D3DCE8-7D48-4B8B-BCD3-52D87AAFB019}" type="presOf" srcId="{6ACC99F4-09CF-4DB1-ACF2-B559CCA48399}" destId="{E65612A6-3BEE-4315-A453-5B9544E302AC}" srcOrd="0" destOrd="0" presId="urn:microsoft.com/office/officeart/2008/layout/VerticalCurvedList"/>
    <dgm:cxn modelId="{956936AA-6C96-4D8F-92E2-3D3FE2A84A4F}" type="presParOf" srcId="{4B60AC1F-3224-4EAE-A408-1571959833E8}" destId="{38567254-2A74-4F8A-9613-A75B53CBAAF2}" srcOrd="0" destOrd="0" presId="urn:microsoft.com/office/officeart/2008/layout/VerticalCurvedList"/>
    <dgm:cxn modelId="{4B30BF59-F993-46C8-857A-B98408CD8D50}" type="presParOf" srcId="{38567254-2A74-4F8A-9613-A75B53CBAAF2}" destId="{C9130192-A01F-432C-9C26-7623E74948CB}" srcOrd="0" destOrd="0" presId="urn:microsoft.com/office/officeart/2008/layout/VerticalCurvedList"/>
    <dgm:cxn modelId="{17228BA2-FC9A-4B64-9A60-D610A804E547}" type="presParOf" srcId="{C9130192-A01F-432C-9C26-7623E74948CB}" destId="{767B4DF5-B2BD-45E3-BFDA-D80D4A52EE43}" srcOrd="0" destOrd="0" presId="urn:microsoft.com/office/officeart/2008/layout/VerticalCurvedList"/>
    <dgm:cxn modelId="{E5779C6E-127A-4C60-991E-C804AF2D4DB2}" type="presParOf" srcId="{C9130192-A01F-432C-9C26-7623E74948CB}" destId="{E65612A6-3BEE-4315-A453-5B9544E302AC}" srcOrd="1" destOrd="0" presId="urn:microsoft.com/office/officeart/2008/layout/VerticalCurvedList"/>
    <dgm:cxn modelId="{91720914-AF3C-4EBB-B7A3-F0F9FE6F13D9}" type="presParOf" srcId="{C9130192-A01F-432C-9C26-7623E74948CB}" destId="{E7CD0FC0-8F6C-4EFF-9CCE-50A5C3EB3072}" srcOrd="2" destOrd="0" presId="urn:microsoft.com/office/officeart/2008/layout/VerticalCurvedList"/>
    <dgm:cxn modelId="{E11705B2-6FA6-46F0-81B4-5AD5EEB3DA9C}" type="presParOf" srcId="{C9130192-A01F-432C-9C26-7623E74948CB}" destId="{424F2658-7FC7-4E63-809D-CA6AE8631005}" srcOrd="3" destOrd="0" presId="urn:microsoft.com/office/officeart/2008/layout/VerticalCurvedList"/>
    <dgm:cxn modelId="{25C94EFC-CDC5-453A-AE97-074035FFF8D9}" type="presParOf" srcId="{38567254-2A74-4F8A-9613-A75B53CBAAF2}" destId="{AC1CBC8C-AF5C-4542-BC58-2250136D5CB3}" srcOrd="1" destOrd="0" presId="urn:microsoft.com/office/officeart/2008/layout/VerticalCurvedList"/>
    <dgm:cxn modelId="{437E7834-B2CD-418D-A602-201BCA7A6F5D}" type="presParOf" srcId="{38567254-2A74-4F8A-9613-A75B53CBAAF2}" destId="{5E01619A-9B1D-46E1-8B61-BC05AB91946C}" srcOrd="2" destOrd="0" presId="urn:microsoft.com/office/officeart/2008/layout/VerticalCurvedList"/>
    <dgm:cxn modelId="{3E4B7B15-87F2-480E-83B3-71D104A3C7D4}" type="presParOf" srcId="{5E01619A-9B1D-46E1-8B61-BC05AB91946C}" destId="{ECF86D83-B527-4A03-8383-8788EA38BE4B}"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8D30FD2-9B48-4E76-8B92-72EEDFA6F26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8B91633-3A8C-4595-BBAC-4F7E0B55FE85}">
      <dgm:prSet/>
      <dgm:spPr/>
      <dgm:t>
        <a:bodyPr/>
        <a:lstStyle/>
        <a:p>
          <a:pPr algn="ctr"/>
          <a:r>
            <a:rPr lang="en-GB" b="1" baseline="0" dirty="0"/>
            <a:t>First Successful Ground Landing Date</a:t>
          </a:r>
          <a:endParaRPr lang="en-US" dirty="0"/>
        </a:p>
      </dgm:t>
    </dgm:pt>
    <dgm:pt modelId="{F22C1C9A-6499-4F7B-ADD7-0B45A962D0F3}" type="parTrans" cxnId="{A9DCFAAB-642E-4EB7-B460-02F8735AEE2C}">
      <dgm:prSet/>
      <dgm:spPr/>
      <dgm:t>
        <a:bodyPr/>
        <a:lstStyle/>
        <a:p>
          <a:endParaRPr lang="en-US"/>
        </a:p>
      </dgm:t>
    </dgm:pt>
    <dgm:pt modelId="{1041F0B9-D245-4B10-94A6-D4568B581811}" type="sibTrans" cxnId="{A9DCFAAB-642E-4EB7-B460-02F8735AEE2C}">
      <dgm:prSet/>
      <dgm:spPr/>
      <dgm:t>
        <a:bodyPr/>
        <a:lstStyle/>
        <a:p>
          <a:endParaRPr lang="en-US"/>
        </a:p>
      </dgm:t>
    </dgm:pt>
    <dgm:pt modelId="{476F8405-3DC0-4B90-9B36-FC458607F7ED}" type="pres">
      <dgm:prSet presAssocID="{58D30FD2-9B48-4E76-8B92-72EEDFA6F26C}" presName="linear" presStyleCnt="0">
        <dgm:presLayoutVars>
          <dgm:animLvl val="lvl"/>
          <dgm:resizeHandles val="exact"/>
        </dgm:presLayoutVars>
      </dgm:prSet>
      <dgm:spPr/>
    </dgm:pt>
    <dgm:pt modelId="{B6A44D48-19B5-4649-8FAE-E4F30B1221B1}" type="pres">
      <dgm:prSet presAssocID="{48B91633-3A8C-4595-BBAC-4F7E0B55FE85}" presName="parentText" presStyleLbl="node1" presStyleIdx="0" presStyleCnt="1" custLinFactY="100000" custLinFactNeighborX="-1287" custLinFactNeighborY="155093">
        <dgm:presLayoutVars>
          <dgm:chMax val="0"/>
          <dgm:bulletEnabled val="1"/>
        </dgm:presLayoutVars>
      </dgm:prSet>
      <dgm:spPr/>
    </dgm:pt>
  </dgm:ptLst>
  <dgm:cxnLst>
    <dgm:cxn modelId="{07AB1F33-7D32-4966-AA32-6A920D6C7C60}" type="presOf" srcId="{58D30FD2-9B48-4E76-8B92-72EEDFA6F26C}" destId="{476F8405-3DC0-4B90-9B36-FC458607F7ED}" srcOrd="0" destOrd="0" presId="urn:microsoft.com/office/officeart/2005/8/layout/vList2"/>
    <dgm:cxn modelId="{A9DCFAAB-642E-4EB7-B460-02F8735AEE2C}" srcId="{58D30FD2-9B48-4E76-8B92-72EEDFA6F26C}" destId="{48B91633-3A8C-4595-BBAC-4F7E0B55FE85}" srcOrd="0" destOrd="0" parTransId="{F22C1C9A-6499-4F7B-ADD7-0B45A962D0F3}" sibTransId="{1041F0B9-D245-4B10-94A6-D4568B581811}"/>
    <dgm:cxn modelId="{494B3AFD-A71C-4023-9245-E3FE53E2B356}" type="presOf" srcId="{48B91633-3A8C-4595-BBAC-4F7E0B55FE85}" destId="{B6A44D48-19B5-4649-8FAE-E4F30B1221B1}" srcOrd="0" destOrd="0" presId="urn:microsoft.com/office/officeart/2005/8/layout/vList2"/>
    <dgm:cxn modelId="{C12A1CE4-B3BE-461A-8D45-62995B4BC326}" type="presParOf" srcId="{476F8405-3DC0-4B90-9B36-FC458607F7ED}" destId="{B6A44D48-19B5-4649-8FAE-E4F30B1221B1}" srcOrd="0"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060277-FCC0-425F-BC19-BE9F51BC471C}" type="doc">
      <dgm:prSet loTypeId="urn:microsoft.com/office/officeart/2005/8/layout/target3" loCatId="relationship" qsTypeId="urn:microsoft.com/office/officeart/2005/8/quickstyle/simple1" qsCatId="simple" csTypeId="urn:microsoft.com/office/officeart/2005/8/colors/colorful4" csCatId="colorful" phldr="1"/>
      <dgm:spPr/>
      <dgm:t>
        <a:bodyPr/>
        <a:lstStyle/>
        <a:p>
          <a:endParaRPr lang="en-US"/>
        </a:p>
      </dgm:t>
    </dgm:pt>
    <dgm:pt modelId="{6F8D74D7-7425-41A3-BA24-52206B53E621}">
      <dgm:prSet/>
      <dgm:spPr/>
      <dgm:t>
        <a:bodyPr/>
        <a:lstStyle/>
        <a:p>
          <a:r>
            <a:rPr lang="en-US"/>
            <a:t>Summary of Methodology</a:t>
          </a:r>
        </a:p>
      </dgm:t>
    </dgm:pt>
    <dgm:pt modelId="{23AFE05E-ACB9-4EEA-B1D2-0B803C66937C}" type="parTrans" cxnId="{831132B3-8F13-4067-AADB-F8CEC903358E}">
      <dgm:prSet/>
      <dgm:spPr/>
      <dgm:t>
        <a:bodyPr/>
        <a:lstStyle/>
        <a:p>
          <a:endParaRPr lang="en-US"/>
        </a:p>
      </dgm:t>
    </dgm:pt>
    <dgm:pt modelId="{BD2E9E5D-F17C-48BB-B5E9-66EFF885E3EB}" type="sibTrans" cxnId="{831132B3-8F13-4067-AADB-F8CEC903358E}">
      <dgm:prSet/>
      <dgm:spPr/>
      <dgm:t>
        <a:bodyPr/>
        <a:lstStyle/>
        <a:p>
          <a:endParaRPr lang="en-US"/>
        </a:p>
      </dgm:t>
    </dgm:pt>
    <dgm:pt modelId="{408A1820-9F92-4E47-922F-AB4CAE94A26B}">
      <dgm:prSet/>
      <dgm:spPr/>
      <dgm:t>
        <a:bodyPr/>
        <a:lstStyle/>
        <a:p>
          <a:r>
            <a:rPr lang="en-US" dirty="0"/>
            <a:t>Data Collection using API technology</a:t>
          </a:r>
        </a:p>
      </dgm:t>
    </dgm:pt>
    <dgm:pt modelId="{5C2EC599-42D4-4745-A7C3-C64280ADE243}" type="parTrans" cxnId="{AC3106F2-BFD6-4062-9E0F-982D39FA8AA6}">
      <dgm:prSet/>
      <dgm:spPr/>
      <dgm:t>
        <a:bodyPr/>
        <a:lstStyle/>
        <a:p>
          <a:endParaRPr lang="en-US"/>
        </a:p>
      </dgm:t>
    </dgm:pt>
    <dgm:pt modelId="{64059C3F-79F9-40FF-B271-9CCC030C8C1D}" type="sibTrans" cxnId="{AC3106F2-BFD6-4062-9E0F-982D39FA8AA6}">
      <dgm:prSet/>
      <dgm:spPr/>
      <dgm:t>
        <a:bodyPr/>
        <a:lstStyle/>
        <a:p>
          <a:endParaRPr lang="en-US"/>
        </a:p>
      </dgm:t>
    </dgm:pt>
    <dgm:pt modelId="{A390560D-77D7-4D2B-AD45-7C762A9563AE}">
      <dgm:prSet/>
      <dgm:spPr/>
      <dgm:t>
        <a:bodyPr/>
        <a:lstStyle/>
        <a:p>
          <a:r>
            <a:rPr lang="en-US"/>
            <a:t>Data Collection with web scraping</a:t>
          </a:r>
        </a:p>
      </dgm:t>
    </dgm:pt>
    <dgm:pt modelId="{07517F92-E02C-4DBF-AB2B-8649D190EF84}" type="parTrans" cxnId="{FBDE4CEE-4B25-4379-8EAF-ED84DD150268}">
      <dgm:prSet/>
      <dgm:spPr/>
      <dgm:t>
        <a:bodyPr/>
        <a:lstStyle/>
        <a:p>
          <a:endParaRPr lang="en-US"/>
        </a:p>
      </dgm:t>
    </dgm:pt>
    <dgm:pt modelId="{84AFC7F0-7442-4AA1-8CBF-8D9DBA2EC895}" type="sibTrans" cxnId="{FBDE4CEE-4B25-4379-8EAF-ED84DD150268}">
      <dgm:prSet/>
      <dgm:spPr/>
      <dgm:t>
        <a:bodyPr/>
        <a:lstStyle/>
        <a:p>
          <a:endParaRPr lang="en-US"/>
        </a:p>
      </dgm:t>
    </dgm:pt>
    <dgm:pt modelId="{53F3DDA6-E213-46F7-A205-3CAE1F99B849}">
      <dgm:prSet/>
      <dgm:spPr/>
      <dgm:t>
        <a:bodyPr/>
        <a:lstStyle/>
        <a:p>
          <a:r>
            <a:rPr lang="en-US"/>
            <a:t>Data Wrangling</a:t>
          </a:r>
        </a:p>
      </dgm:t>
    </dgm:pt>
    <dgm:pt modelId="{EEA42ACB-6520-45BB-8C39-50712176C5E7}" type="parTrans" cxnId="{C4F22A4D-E704-413B-8F77-3D611F47C8E9}">
      <dgm:prSet/>
      <dgm:spPr/>
      <dgm:t>
        <a:bodyPr/>
        <a:lstStyle/>
        <a:p>
          <a:endParaRPr lang="en-US"/>
        </a:p>
      </dgm:t>
    </dgm:pt>
    <dgm:pt modelId="{5B194C1B-4F90-4AEE-A632-B55E20309AB9}" type="sibTrans" cxnId="{C4F22A4D-E704-413B-8F77-3D611F47C8E9}">
      <dgm:prSet/>
      <dgm:spPr/>
      <dgm:t>
        <a:bodyPr/>
        <a:lstStyle/>
        <a:p>
          <a:endParaRPr lang="en-US"/>
        </a:p>
      </dgm:t>
    </dgm:pt>
    <dgm:pt modelId="{2AAB273E-6395-4895-81DB-B619C2837F6E}">
      <dgm:prSet/>
      <dgm:spPr/>
      <dgm:t>
        <a:bodyPr/>
        <a:lstStyle/>
        <a:p>
          <a:r>
            <a:rPr lang="en-US"/>
            <a:t>Exploratory Data Analysis with SQL</a:t>
          </a:r>
        </a:p>
      </dgm:t>
    </dgm:pt>
    <dgm:pt modelId="{BF2151E4-1240-445E-91DC-3368B66FC012}" type="parTrans" cxnId="{A2328C1F-91CF-4FB4-BD58-4EE026E5B686}">
      <dgm:prSet/>
      <dgm:spPr/>
      <dgm:t>
        <a:bodyPr/>
        <a:lstStyle/>
        <a:p>
          <a:endParaRPr lang="en-US"/>
        </a:p>
      </dgm:t>
    </dgm:pt>
    <dgm:pt modelId="{2E31D9A3-4BB7-4FBC-BE3B-3E23347AFA57}" type="sibTrans" cxnId="{A2328C1F-91CF-4FB4-BD58-4EE026E5B686}">
      <dgm:prSet/>
      <dgm:spPr/>
      <dgm:t>
        <a:bodyPr/>
        <a:lstStyle/>
        <a:p>
          <a:endParaRPr lang="en-US"/>
        </a:p>
      </dgm:t>
    </dgm:pt>
    <dgm:pt modelId="{E9D032ED-759A-4321-860B-7EF9EB682F35}">
      <dgm:prSet/>
      <dgm:spPr/>
      <dgm:t>
        <a:bodyPr/>
        <a:lstStyle/>
        <a:p>
          <a:r>
            <a:rPr lang="en-US"/>
            <a:t>Exploratory Data Analysis with Data Visualisation </a:t>
          </a:r>
        </a:p>
      </dgm:t>
    </dgm:pt>
    <dgm:pt modelId="{70954605-E500-44A2-8857-A4606E497209}" type="parTrans" cxnId="{03372612-8E21-49FB-AF1F-6AA7E70C52CD}">
      <dgm:prSet/>
      <dgm:spPr/>
      <dgm:t>
        <a:bodyPr/>
        <a:lstStyle/>
        <a:p>
          <a:endParaRPr lang="en-US"/>
        </a:p>
      </dgm:t>
    </dgm:pt>
    <dgm:pt modelId="{161BEFD8-219D-440F-BCF2-566D7F083158}" type="sibTrans" cxnId="{03372612-8E21-49FB-AF1F-6AA7E70C52CD}">
      <dgm:prSet/>
      <dgm:spPr/>
      <dgm:t>
        <a:bodyPr/>
        <a:lstStyle/>
        <a:p>
          <a:endParaRPr lang="en-US"/>
        </a:p>
      </dgm:t>
    </dgm:pt>
    <dgm:pt modelId="{00E13949-63B4-423E-A1B1-94DCCA2E82C0}">
      <dgm:prSet/>
      <dgm:spPr/>
      <dgm:t>
        <a:bodyPr/>
        <a:lstStyle/>
        <a:p>
          <a:r>
            <a:rPr lang="en-US"/>
            <a:t>Interactive Visual Analytics with Folium</a:t>
          </a:r>
        </a:p>
      </dgm:t>
    </dgm:pt>
    <dgm:pt modelId="{CAF1130E-098D-46B3-B8F1-B82C241A6BBD}" type="parTrans" cxnId="{111E236A-9B8F-4697-9DF3-EE953BF0AFDB}">
      <dgm:prSet/>
      <dgm:spPr/>
      <dgm:t>
        <a:bodyPr/>
        <a:lstStyle/>
        <a:p>
          <a:endParaRPr lang="en-US"/>
        </a:p>
      </dgm:t>
    </dgm:pt>
    <dgm:pt modelId="{A207EDE3-0D27-446E-AC66-76871D28849E}" type="sibTrans" cxnId="{111E236A-9B8F-4697-9DF3-EE953BF0AFDB}">
      <dgm:prSet/>
      <dgm:spPr/>
      <dgm:t>
        <a:bodyPr/>
        <a:lstStyle/>
        <a:p>
          <a:endParaRPr lang="en-US"/>
        </a:p>
      </dgm:t>
    </dgm:pt>
    <dgm:pt modelId="{91A10ACA-E4E4-4A4C-855A-ED88952A1800}">
      <dgm:prSet/>
      <dgm:spPr/>
      <dgm:t>
        <a:bodyPr/>
        <a:lstStyle/>
        <a:p>
          <a:r>
            <a:rPr lang="en-US"/>
            <a:t>Machine Learning Prediction </a:t>
          </a:r>
        </a:p>
      </dgm:t>
    </dgm:pt>
    <dgm:pt modelId="{FE65711E-779E-48FA-BD62-83E4E11186F5}" type="parTrans" cxnId="{CDF28CBA-1934-4771-A51B-BC70A08BEF72}">
      <dgm:prSet/>
      <dgm:spPr/>
      <dgm:t>
        <a:bodyPr/>
        <a:lstStyle/>
        <a:p>
          <a:endParaRPr lang="en-US"/>
        </a:p>
      </dgm:t>
    </dgm:pt>
    <dgm:pt modelId="{9840F46E-0FE3-4386-99FD-9189AFDD8B57}" type="sibTrans" cxnId="{CDF28CBA-1934-4771-A51B-BC70A08BEF72}">
      <dgm:prSet/>
      <dgm:spPr/>
      <dgm:t>
        <a:bodyPr/>
        <a:lstStyle/>
        <a:p>
          <a:endParaRPr lang="en-US"/>
        </a:p>
      </dgm:t>
    </dgm:pt>
    <dgm:pt modelId="{BFEC72B2-4AE8-4708-94CF-021894B2C659}" type="pres">
      <dgm:prSet presAssocID="{0E060277-FCC0-425F-BC19-BE9F51BC471C}" presName="Name0" presStyleCnt="0">
        <dgm:presLayoutVars>
          <dgm:chMax val="7"/>
          <dgm:dir/>
          <dgm:animLvl val="lvl"/>
          <dgm:resizeHandles val="exact"/>
        </dgm:presLayoutVars>
      </dgm:prSet>
      <dgm:spPr/>
    </dgm:pt>
    <dgm:pt modelId="{11D1AAF3-2020-486C-BC90-7497C5998DCE}" type="pres">
      <dgm:prSet presAssocID="{6F8D74D7-7425-41A3-BA24-52206B53E621}" presName="circle1" presStyleLbl="node1" presStyleIdx="0" presStyleCnt="1"/>
      <dgm:spPr/>
    </dgm:pt>
    <dgm:pt modelId="{0DB113DF-33F5-411F-B9A6-C9FC8907A1C8}" type="pres">
      <dgm:prSet presAssocID="{6F8D74D7-7425-41A3-BA24-52206B53E621}" presName="space" presStyleCnt="0"/>
      <dgm:spPr/>
    </dgm:pt>
    <dgm:pt modelId="{DD026A51-0CE7-42B1-BE3B-D5FAAA1217C9}" type="pres">
      <dgm:prSet presAssocID="{6F8D74D7-7425-41A3-BA24-52206B53E621}" presName="rect1" presStyleLbl="alignAcc1" presStyleIdx="0" presStyleCnt="1"/>
      <dgm:spPr/>
    </dgm:pt>
    <dgm:pt modelId="{C47869ED-EE1C-4CB7-9433-2424C9215E86}" type="pres">
      <dgm:prSet presAssocID="{6F8D74D7-7425-41A3-BA24-52206B53E621}" presName="rect1ParTx" presStyleLbl="alignAcc1" presStyleIdx="0" presStyleCnt="1">
        <dgm:presLayoutVars>
          <dgm:chMax val="1"/>
          <dgm:bulletEnabled val="1"/>
        </dgm:presLayoutVars>
      </dgm:prSet>
      <dgm:spPr/>
    </dgm:pt>
    <dgm:pt modelId="{4D412C72-0C7F-46D1-859D-C448FBA61A16}" type="pres">
      <dgm:prSet presAssocID="{6F8D74D7-7425-41A3-BA24-52206B53E621}" presName="rect1ChTx" presStyleLbl="alignAcc1" presStyleIdx="0" presStyleCnt="1">
        <dgm:presLayoutVars>
          <dgm:bulletEnabled val="1"/>
        </dgm:presLayoutVars>
      </dgm:prSet>
      <dgm:spPr/>
    </dgm:pt>
  </dgm:ptLst>
  <dgm:cxnLst>
    <dgm:cxn modelId="{03372612-8E21-49FB-AF1F-6AA7E70C52CD}" srcId="{6F8D74D7-7425-41A3-BA24-52206B53E621}" destId="{E9D032ED-759A-4321-860B-7EF9EB682F35}" srcOrd="4" destOrd="0" parTransId="{70954605-E500-44A2-8857-A4606E497209}" sibTransId="{161BEFD8-219D-440F-BCF2-566D7F083158}"/>
    <dgm:cxn modelId="{A2328C1F-91CF-4FB4-BD58-4EE026E5B686}" srcId="{6F8D74D7-7425-41A3-BA24-52206B53E621}" destId="{2AAB273E-6395-4895-81DB-B619C2837F6E}" srcOrd="3" destOrd="0" parTransId="{BF2151E4-1240-445E-91DC-3368B66FC012}" sibTransId="{2E31D9A3-4BB7-4FBC-BE3B-3E23347AFA57}"/>
    <dgm:cxn modelId="{63FBF92D-367A-4AAD-B003-2AC124C84E07}" type="presOf" srcId="{0E060277-FCC0-425F-BC19-BE9F51BC471C}" destId="{BFEC72B2-4AE8-4708-94CF-021894B2C659}" srcOrd="0" destOrd="0" presId="urn:microsoft.com/office/officeart/2005/8/layout/target3"/>
    <dgm:cxn modelId="{69E6263F-CBA5-4A97-9F62-8599D4141C42}" type="presOf" srcId="{2AAB273E-6395-4895-81DB-B619C2837F6E}" destId="{4D412C72-0C7F-46D1-859D-C448FBA61A16}" srcOrd="0" destOrd="3" presId="urn:microsoft.com/office/officeart/2005/8/layout/target3"/>
    <dgm:cxn modelId="{111E236A-9B8F-4697-9DF3-EE953BF0AFDB}" srcId="{6F8D74D7-7425-41A3-BA24-52206B53E621}" destId="{00E13949-63B4-423E-A1B1-94DCCA2E82C0}" srcOrd="5" destOrd="0" parTransId="{CAF1130E-098D-46B3-B8F1-B82C241A6BBD}" sibTransId="{A207EDE3-0D27-446E-AC66-76871D28849E}"/>
    <dgm:cxn modelId="{C4F22A4D-E704-413B-8F77-3D611F47C8E9}" srcId="{6F8D74D7-7425-41A3-BA24-52206B53E621}" destId="{53F3DDA6-E213-46F7-A205-3CAE1F99B849}" srcOrd="2" destOrd="0" parTransId="{EEA42ACB-6520-45BB-8C39-50712176C5E7}" sibTransId="{5B194C1B-4F90-4AEE-A632-B55E20309AB9}"/>
    <dgm:cxn modelId="{98BCE44F-18B1-44E8-B97D-3BC6BE868BE1}" type="presOf" srcId="{53F3DDA6-E213-46F7-A205-3CAE1F99B849}" destId="{4D412C72-0C7F-46D1-859D-C448FBA61A16}" srcOrd="0" destOrd="2" presId="urn:microsoft.com/office/officeart/2005/8/layout/target3"/>
    <dgm:cxn modelId="{86027F95-0F0F-4EEA-A872-C31CEB757FBA}" type="presOf" srcId="{A390560D-77D7-4D2B-AD45-7C762A9563AE}" destId="{4D412C72-0C7F-46D1-859D-C448FBA61A16}" srcOrd="0" destOrd="1" presId="urn:microsoft.com/office/officeart/2005/8/layout/target3"/>
    <dgm:cxn modelId="{358F37A3-7A06-4E51-B3A4-26EDDDB5CF3E}" type="presOf" srcId="{91A10ACA-E4E4-4A4C-855A-ED88952A1800}" destId="{4D412C72-0C7F-46D1-859D-C448FBA61A16}" srcOrd="0" destOrd="6" presId="urn:microsoft.com/office/officeart/2005/8/layout/target3"/>
    <dgm:cxn modelId="{C117D7AA-C405-4E95-A54E-4CADE6A7CA13}" type="presOf" srcId="{00E13949-63B4-423E-A1B1-94DCCA2E82C0}" destId="{4D412C72-0C7F-46D1-859D-C448FBA61A16}" srcOrd="0" destOrd="5" presId="urn:microsoft.com/office/officeart/2005/8/layout/target3"/>
    <dgm:cxn modelId="{831132B3-8F13-4067-AADB-F8CEC903358E}" srcId="{0E060277-FCC0-425F-BC19-BE9F51BC471C}" destId="{6F8D74D7-7425-41A3-BA24-52206B53E621}" srcOrd="0" destOrd="0" parTransId="{23AFE05E-ACB9-4EEA-B1D2-0B803C66937C}" sibTransId="{BD2E9E5D-F17C-48BB-B5E9-66EFF885E3EB}"/>
    <dgm:cxn modelId="{CDF28CBA-1934-4771-A51B-BC70A08BEF72}" srcId="{6F8D74D7-7425-41A3-BA24-52206B53E621}" destId="{91A10ACA-E4E4-4A4C-855A-ED88952A1800}" srcOrd="6" destOrd="0" parTransId="{FE65711E-779E-48FA-BD62-83E4E11186F5}" sibTransId="{9840F46E-0FE3-4386-99FD-9189AFDD8B57}"/>
    <dgm:cxn modelId="{BFC99CD1-4DF6-4728-8F4A-17A254DE0C50}" type="presOf" srcId="{E9D032ED-759A-4321-860B-7EF9EB682F35}" destId="{4D412C72-0C7F-46D1-859D-C448FBA61A16}" srcOrd="0" destOrd="4" presId="urn:microsoft.com/office/officeart/2005/8/layout/target3"/>
    <dgm:cxn modelId="{DD41B3E5-BD79-4AAE-8CBE-5C1E7138489F}" type="presOf" srcId="{408A1820-9F92-4E47-922F-AB4CAE94A26B}" destId="{4D412C72-0C7F-46D1-859D-C448FBA61A16}" srcOrd="0" destOrd="0" presId="urn:microsoft.com/office/officeart/2005/8/layout/target3"/>
    <dgm:cxn modelId="{8F0C77E8-BADD-47C1-BF14-6762C8C7DD61}" type="presOf" srcId="{6F8D74D7-7425-41A3-BA24-52206B53E621}" destId="{DD026A51-0CE7-42B1-BE3B-D5FAAA1217C9}" srcOrd="0" destOrd="0" presId="urn:microsoft.com/office/officeart/2005/8/layout/target3"/>
    <dgm:cxn modelId="{FBDE4CEE-4B25-4379-8EAF-ED84DD150268}" srcId="{6F8D74D7-7425-41A3-BA24-52206B53E621}" destId="{A390560D-77D7-4D2B-AD45-7C762A9563AE}" srcOrd="1" destOrd="0" parTransId="{07517F92-E02C-4DBF-AB2B-8649D190EF84}" sibTransId="{84AFC7F0-7442-4AA1-8CBF-8D9DBA2EC895}"/>
    <dgm:cxn modelId="{AC3106F2-BFD6-4062-9E0F-982D39FA8AA6}" srcId="{6F8D74D7-7425-41A3-BA24-52206B53E621}" destId="{408A1820-9F92-4E47-922F-AB4CAE94A26B}" srcOrd="0" destOrd="0" parTransId="{5C2EC599-42D4-4745-A7C3-C64280ADE243}" sibTransId="{64059C3F-79F9-40FF-B271-9CCC030C8C1D}"/>
    <dgm:cxn modelId="{FBFE1CFE-AFCF-4B63-9F9B-653E18AD4D9E}" type="presOf" srcId="{6F8D74D7-7425-41A3-BA24-52206B53E621}" destId="{C47869ED-EE1C-4CB7-9433-2424C9215E86}" srcOrd="1" destOrd="0" presId="urn:microsoft.com/office/officeart/2005/8/layout/target3"/>
    <dgm:cxn modelId="{533872CC-3C7B-4B02-862D-E545089C9B1A}" type="presParOf" srcId="{BFEC72B2-4AE8-4708-94CF-021894B2C659}" destId="{11D1AAF3-2020-486C-BC90-7497C5998DCE}" srcOrd="0" destOrd="0" presId="urn:microsoft.com/office/officeart/2005/8/layout/target3"/>
    <dgm:cxn modelId="{859582C6-7D8B-4440-915C-AA85098314F5}" type="presParOf" srcId="{BFEC72B2-4AE8-4708-94CF-021894B2C659}" destId="{0DB113DF-33F5-411F-B9A6-C9FC8907A1C8}" srcOrd="1" destOrd="0" presId="urn:microsoft.com/office/officeart/2005/8/layout/target3"/>
    <dgm:cxn modelId="{68185827-D58A-4731-916B-81F8F381FB09}" type="presParOf" srcId="{BFEC72B2-4AE8-4708-94CF-021894B2C659}" destId="{DD026A51-0CE7-42B1-BE3B-D5FAAA1217C9}" srcOrd="2" destOrd="0" presId="urn:microsoft.com/office/officeart/2005/8/layout/target3"/>
    <dgm:cxn modelId="{39D05FBB-FCA5-4F2A-AC18-D0B49DA5D9CE}" type="presParOf" srcId="{BFEC72B2-4AE8-4708-94CF-021894B2C659}" destId="{C47869ED-EE1C-4CB7-9433-2424C9215E86}" srcOrd="3" destOrd="0" presId="urn:microsoft.com/office/officeart/2005/8/layout/target3"/>
    <dgm:cxn modelId="{587D8FE4-FA80-480F-869C-DAAF56AF0A77}" type="presParOf" srcId="{BFEC72B2-4AE8-4708-94CF-021894B2C659}" destId="{4D412C72-0C7F-46D1-859D-C448FBA61A16}" srcOrd="4" destOrd="0" presId="urn:microsoft.com/office/officeart/2005/8/layout/targe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846659A6-B6A6-4757-BA28-B2C832959943}" type="doc">
      <dgm:prSet loTypeId="urn:microsoft.com/office/officeart/2008/layout/VerticalCurvedList" loCatId="list" qsTypeId="urn:microsoft.com/office/officeart/2005/8/quickstyle/simple3" qsCatId="simple" csTypeId="urn:microsoft.com/office/officeart/2005/8/colors/accent0_1" csCatId="mainScheme"/>
      <dgm:spPr/>
      <dgm:t>
        <a:bodyPr/>
        <a:lstStyle/>
        <a:p>
          <a:endParaRPr lang="en-US"/>
        </a:p>
      </dgm:t>
    </dgm:pt>
    <dgm:pt modelId="{8974160A-1B1F-456F-9451-6862081D0861}">
      <dgm:prSet/>
      <dgm:spPr/>
      <dgm:t>
        <a:bodyPr/>
        <a:lstStyle/>
        <a:p>
          <a:r>
            <a:rPr lang="en-GB"/>
            <a:t>• First Successful Ground Landing Date was in Dec 22, 2015</a:t>
          </a:r>
          <a:endParaRPr lang="en-US"/>
        </a:p>
      </dgm:t>
    </dgm:pt>
    <dgm:pt modelId="{E954A8CC-1E24-4E39-9A93-CA619F2EAA00}" type="parTrans" cxnId="{515D562F-8825-4D96-8D07-2B6D139A1F4D}">
      <dgm:prSet/>
      <dgm:spPr/>
      <dgm:t>
        <a:bodyPr/>
        <a:lstStyle/>
        <a:p>
          <a:endParaRPr lang="en-US"/>
        </a:p>
      </dgm:t>
    </dgm:pt>
    <dgm:pt modelId="{D788D205-B328-41CD-A5BD-D8E29C397064}" type="sibTrans" cxnId="{515D562F-8825-4D96-8D07-2B6D139A1F4D}">
      <dgm:prSet/>
      <dgm:spPr/>
      <dgm:t>
        <a:bodyPr/>
        <a:lstStyle/>
        <a:p>
          <a:endParaRPr lang="en-US"/>
        </a:p>
      </dgm:t>
    </dgm:pt>
    <dgm:pt modelId="{A1B1B576-C3D4-4719-AFAB-FA53DA751A4D}" type="pres">
      <dgm:prSet presAssocID="{846659A6-B6A6-4757-BA28-B2C832959943}" presName="Name0" presStyleCnt="0">
        <dgm:presLayoutVars>
          <dgm:chMax val="7"/>
          <dgm:chPref val="7"/>
          <dgm:dir/>
        </dgm:presLayoutVars>
      </dgm:prSet>
      <dgm:spPr/>
    </dgm:pt>
    <dgm:pt modelId="{414873AE-9915-4D95-BF51-D9E0651C1F9B}" type="pres">
      <dgm:prSet presAssocID="{846659A6-B6A6-4757-BA28-B2C832959943}" presName="Name1" presStyleCnt="0"/>
      <dgm:spPr/>
    </dgm:pt>
    <dgm:pt modelId="{092AF51D-7592-4594-9C9F-B9F239D32D5E}" type="pres">
      <dgm:prSet presAssocID="{846659A6-B6A6-4757-BA28-B2C832959943}" presName="cycle" presStyleCnt="0"/>
      <dgm:spPr/>
    </dgm:pt>
    <dgm:pt modelId="{106E7B07-FD3A-4458-B12A-CDD33ACE2FA1}" type="pres">
      <dgm:prSet presAssocID="{846659A6-B6A6-4757-BA28-B2C832959943}" presName="srcNode" presStyleLbl="node1" presStyleIdx="0" presStyleCnt="1"/>
      <dgm:spPr/>
    </dgm:pt>
    <dgm:pt modelId="{E6F7D225-E76D-4C7C-ABD8-AEB60988E23A}" type="pres">
      <dgm:prSet presAssocID="{846659A6-B6A6-4757-BA28-B2C832959943}" presName="conn" presStyleLbl="parChTrans1D2" presStyleIdx="0" presStyleCnt="1"/>
      <dgm:spPr/>
    </dgm:pt>
    <dgm:pt modelId="{0011B039-D66F-4B87-9DA4-E02B892AB2D9}" type="pres">
      <dgm:prSet presAssocID="{846659A6-B6A6-4757-BA28-B2C832959943}" presName="extraNode" presStyleLbl="node1" presStyleIdx="0" presStyleCnt="1"/>
      <dgm:spPr/>
    </dgm:pt>
    <dgm:pt modelId="{DF062D35-2B2F-417C-BE84-4BB6DA851671}" type="pres">
      <dgm:prSet presAssocID="{846659A6-B6A6-4757-BA28-B2C832959943}" presName="dstNode" presStyleLbl="node1" presStyleIdx="0" presStyleCnt="1"/>
      <dgm:spPr/>
    </dgm:pt>
    <dgm:pt modelId="{6E132780-5B24-4846-8534-81E41759EC45}" type="pres">
      <dgm:prSet presAssocID="{8974160A-1B1F-456F-9451-6862081D0861}" presName="text_1" presStyleLbl="node1" presStyleIdx="0" presStyleCnt="1">
        <dgm:presLayoutVars>
          <dgm:bulletEnabled val="1"/>
        </dgm:presLayoutVars>
      </dgm:prSet>
      <dgm:spPr/>
    </dgm:pt>
    <dgm:pt modelId="{53AA89EE-DB2B-41E3-ABFF-2A6B2F960AEB}" type="pres">
      <dgm:prSet presAssocID="{8974160A-1B1F-456F-9451-6862081D0861}" presName="accent_1" presStyleCnt="0"/>
      <dgm:spPr/>
    </dgm:pt>
    <dgm:pt modelId="{0DFA8E80-7E9B-413B-BEF2-56A8C43C71A5}" type="pres">
      <dgm:prSet presAssocID="{8974160A-1B1F-456F-9451-6862081D0861}" presName="accentRepeatNode" presStyleLbl="solidFgAcc1" presStyleIdx="0" presStyleCnt="1" custLinFactX="-79834" custLinFactY="4098" custLinFactNeighborX="-100000" custLinFactNeighborY="100000"/>
      <dgm:spPr/>
    </dgm:pt>
  </dgm:ptLst>
  <dgm:cxnLst>
    <dgm:cxn modelId="{515D562F-8825-4D96-8D07-2B6D139A1F4D}" srcId="{846659A6-B6A6-4757-BA28-B2C832959943}" destId="{8974160A-1B1F-456F-9451-6862081D0861}" srcOrd="0" destOrd="0" parTransId="{E954A8CC-1E24-4E39-9A93-CA619F2EAA00}" sibTransId="{D788D205-B328-41CD-A5BD-D8E29C397064}"/>
    <dgm:cxn modelId="{9942E89D-C148-4151-9B49-E09E6B2195C1}" type="presOf" srcId="{D788D205-B328-41CD-A5BD-D8E29C397064}" destId="{E6F7D225-E76D-4C7C-ABD8-AEB60988E23A}" srcOrd="0" destOrd="0" presId="urn:microsoft.com/office/officeart/2008/layout/VerticalCurvedList"/>
    <dgm:cxn modelId="{E1B7A5CA-25AD-4681-9E05-3C6264C3A762}" type="presOf" srcId="{846659A6-B6A6-4757-BA28-B2C832959943}" destId="{A1B1B576-C3D4-4719-AFAB-FA53DA751A4D}" srcOrd="0" destOrd="0" presId="urn:microsoft.com/office/officeart/2008/layout/VerticalCurvedList"/>
    <dgm:cxn modelId="{B88D79EE-C002-45C0-BFD0-65907EB9F5FC}" type="presOf" srcId="{8974160A-1B1F-456F-9451-6862081D0861}" destId="{6E132780-5B24-4846-8534-81E41759EC45}" srcOrd="0" destOrd="0" presId="urn:microsoft.com/office/officeart/2008/layout/VerticalCurvedList"/>
    <dgm:cxn modelId="{ABCB6938-6C94-4D1E-A1B9-DD1AD90BDCAF}" type="presParOf" srcId="{A1B1B576-C3D4-4719-AFAB-FA53DA751A4D}" destId="{414873AE-9915-4D95-BF51-D9E0651C1F9B}" srcOrd="0" destOrd="0" presId="urn:microsoft.com/office/officeart/2008/layout/VerticalCurvedList"/>
    <dgm:cxn modelId="{098A6EDF-4C2F-479E-95B4-196F6E6D916C}" type="presParOf" srcId="{414873AE-9915-4D95-BF51-D9E0651C1F9B}" destId="{092AF51D-7592-4594-9C9F-B9F239D32D5E}" srcOrd="0" destOrd="0" presId="urn:microsoft.com/office/officeart/2008/layout/VerticalCurvedList"/>
    <dgm:cxn modelId="{0EA0C528-42FD-44BD-9D3F-D3D151B5AF45}" type="presParOf" srcId="{092AF51D-7592-4594-9C9F-B9F239D32D5E}" destId="{106E7B07-FD3A-4458-B12A-CDD33ACE2FA1}" srcOrd="0" destOrd="0" presId="urn:microsoft.com/office/officeart/2008/layout/VerticalCurvedList"/>
    <dgm:cxn modelId="{34D1EC5E-D85A-4E66-B6F8-5E4F0059D289}" type="presParOf" srcId="{092AF51D-7592-4594-9C9F-B9F239D32D5E}" destId="{E6F7D225-E76D-4C7C-ABD8-AEB60988E23A}" srcOrd="1" destOrd="0" presId="urn:microsoft.com/office/officeart/2008/layout/VerticalCurvedList"/>
    <dgm:cxn modelId="{EEBB3C94-2888-481B-8AB2-439B25FECA7B}" type="presParOf" srcId="{092AF51D-7592-4594-9C9F-B9F239D32D5E}" destId="{0011B039-D66F-4B87-9DA4-E02B892AB2D9}" srcOrd="2" destOrd="0" presId="urn:microsoft.com/office/officeart/2008/layout/VerticalCurvedList"/>
    <dgm:cxn modelId="{837E70CE-EF1F-4070-8C7A-8672F55550ED}" type="presParOf" srcId="{092AF51D-7592-4594-9C9F-B9F239D32D5E}" destId="{DF062D35-2B2F-417C-BE84-4BB6DA851671}" srcOrd="3" destOrd="0" presId="urn:microsoft.com/office/officeart/2008/layout/VerticalCurvedList"/>
    <dgm:cxn modelId="{48A24128-94B5-4E0D-93AA-66171FBE6E20}" type="presParOf" srcId="{414873AE-9915-4D95-BF51-D9E0651C1F9B}" destId="{6E132780-5B24-4846-8534-81E41759EC45}" srcOrd="1" destOrd="0" presId="urn:microsoft.com/office/officeart/2008/layout/VerticalCurvedList"/>
    <dgm:cxn modelId="{B34A1181-DF5A-444E-9C92-FE29CF2BF31E}" type="presParOf" srcId="{414873AE-9915-4D95-BF51-D9E0651C1F9B}" destId="{53AA89EE-DB2B-41E3-ABFF-2A6B2F960AEB}" srcOrd="2" destOrd="0" presId="urn:microsoft.com/office/officeart/2008/layout/VerticalCurvedList"/>
    <dgm:cxn modelId="{BCC1011F-6122-47AA-AA9C-B173E71B0FFA}" type="presParOf" srcId="{53AA89EE-DB2B-41E3-ABFF-2A6B2F960AEB}" destId="{0DFA8E80-7E9B-413B-BEF2-56A8C43C71A5}" srcOrd="0" destOrd="0" presId="urn:microsoft.com/office/officeart/2008/layout/VerticalCurvedList"/>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20F9AB1B-372B-4BA3-9030-DCB4BECE90A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63958DD-3D29-43B3-BA24-E2FBBDFBD554}">
      <dgm:prSet/>
      <dgm:spPr/>
      <dgm:t>
        <a:bodyPr/>
        <a:lstStyle/>
        <a:p>
          <a:pPr algn="ctr"/>
          <a:r>
            <a:rPr lang="en-GB" b="1" baseline="0"/>
            <a:t>Successful Drone Ship Landing with Payload between 4000 and 6000</a:t>
          </a:r>
          <a:endParaRPr lang="en-US"/>
        </a:p>
      </dgm:t>
    </dgm:pt>
    <dgm:pt modelId="{C1B46F57-659D-46B7-A75A-C27DD65BA672}" type="parTrans" cxnId="{5F2005F4-9D92-47F9-B9CF-44DED7EAB0E3}">
      <dgm:prSet/>
      <dgm:spPr/>
      <dgm:t>
        <a:bodyPr/>
        <a:lstStyle/>
        <a:p>
          <a:endParaRPr lang="en-US"/>
        </a:p>
      </dgm:t>
    </dgm:pt>
    <dgm:pt modelId="{E51BBD00-5DA1-492A-A76E-3087812F42A8}" type="sibTrans" cxnId="{5F2005F4-9D92-47F9-B9CF-44DED7EAB0E3}">
      <dgm:prSet/>
      <dgm:spPr/>
      <dgm:t>
        <a:bodyPr/>
        <a:lstStyle/>
        <a:p>
          <a:endParaRPr lang="en-US"/>
        </a:p>
      </dgm:t>
    </dgm:pt>
    <dgm:pt modelId="{C68F653B-06E8-4090-BB8F-96CC073E7E2F}" type="pres">
      <dgm:prSet presAssocID="{20F9AB1B-372B-4BA3-9030-DCB4BECE90AE}" presName="linear" presStyleCnt="0">
        <dgm:presLayoutVars>
          <dgm:animLvl val="lvl"/>
          <dgm:resizeHandles val="exact"/>
        </dgm:presLayoutVars>
      </dgm:prSet>
      <dgm:spPr/>
    </dgm:pt>
    <dgm:pt modelId="{997EC74F-520B-41FA-A6DF-3E48722A3650}" type="pres">
      <dgm:prSet presAssocID="{F63958DD-3D29-43B3-BA24-E2FBBDFBD554}" presName="parentText" presStyleLbl="node1" presStyleIdx="0" presStyleCnt="1">
        <dgm:presLayoutVars>
          <dgm:chMax val="0"/>
          <dgm:bulletEnabled val="1"/>
        </dgm:presLayoutVars>
      </dgm:prSet>
      <dgm:spPr/>
    </dgm:pt>
  </dgm:ptLst>
  <dgm:cxnLst>
    <dgm:cxn modelId="{3ABE7694-6357-468D-ABEA-19F2A9F3B6EB}" type="presOf" srcId="{20F9AB1B-372B-4BA3-9030-DCB4BECE90AE}" destId="{C68F653B-06E8-4090-BB8F-96CC073E7E2F}" srcOrd="0" destOrd="0" presId="urn:microsoft.com/office/officeart/2005/8/layout/vList2"/>
    <dgm:cxn modelId="{1012DC96-5C26-4F65-8D36-A4149118FEBD}" type="presOf" srcId="{F63958DD-3D29-43B3-BA24-E2FBBDFBD554}" destId="{997EC74F-520B-41FA-A6DF-3E48722A3650}" srcOrd="0" destOrd="0" presId="urn:microsoft.com/office/officeart/2005/8/layout/vList2"/>
    <dgm:cxn modelId="{5F2005F4-9D92-47F9-B9CF-44DED7EAB0E3}" srcId="{20F9AB1B-372B-4BA3-9030-DCB4BECE90AE}" destId="{F63958DD-3D29-43B3-BA24-E2FBBDFBD554}" srcOrd="0" destOrd="0" parTransId="{C1B46F57-659D-46B7-A75A-C27DD65BA672}" sibTransId="{E51BBD00-5DA1-492A-A76E-3087812F42A8}"/>
    <dgm:cxn modelId="{0CC4075F-7D5A-45E6-82CF-FB745AF3F67E}" type="presParOf" srcId="{C68F653B-06E8-4090-BB8F-96CC073E7E2F}" destId="{997EC74F-520B-41FA-A6DF-3E48722A365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5FD20E9-7E04-46C3-B4DE-438A56F236B4}"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en-US"/>
        </a:p>
      </dgm:t>
    </dgm:pt>
    <dgm:pt modelId="{B10A2311-BD68-436E-AEF6-4D9012602C99}">
      <dgm:prSet/>
      <dgm:spPr/>
      <dgm:t>
        <a:bodyPr/>
        <a:lstStyle/>
        <a:p>
          <a:r>
            <a:rPr lang="en-GB" dirty="0"/>
            <a:t>It appears that there are only 4 Boosters with a payload mass between 4000 and 6000 which are:</a:t>
          </a:r>
          <a:br>
            <a:rPr lang="en-GB" dirty="0"/>
          </a:br>
          <a:endParaRPr lang="en-US" dirty="0"/>
        </a:p>
      </dgm:t>
    </dgm:pt>
    <dgm:pt modelId="{C4BB52F5-7CF0-4E02-B9E2-8EBEE7A216F2}" type="parTrans" cxnId="{2D3F33AD-495B-4E98-B50D-0661DA139A4F}">
      <dgm:prSet/>
      <dgm:spPr/>
      <dgm:t>
        <a:bodyPr/>
        <a:lstStyle/>
        <a:p>
          <a:endParaRPr lang="en-US"/>
        </a:p>
      </dgm:t>
    </dgm:pt>
    <dgm:pt modelId="{918458F9-4A88-4354-B908-3F74E5E9CE24}" type="sibTrans" cxnId="{2D3F33AD-495B-4E98-B50D-0661DA139A4F}">
      <dgm:prSet/>
      <dgm:spPr/>
      <dgm:t>
        <a:bodyPr/>
        <a:lstStyle/>
        <a:p>
          <a:endParaRPr lang="en-US"/>
        </a:p>
      </dgm:t>
    </dgm:pt>
    <dgm:pt modelId="{344D497B-DD25-42B3-8323-B6321326DE00}" type="pres">
      <dgm:prSet presAssocID="{05FD20E9-7E04-46C3-B4DE-438A56F236B4}" presName="Name0" presStyleCnt="0">
        <dgm:presLayoutVars>
          <dgm:dir/>
          <dgm:resizeHandles val="exact"/>
        </dgm:presLayoutVars>
      </dgm:prSet>
      <dgm:spPr/>
    </dgm:pt>
    <dgm:pt modelId="{CF2852D4-E03A-428C-BDCC-1DDDA7F47028}" type="pres">
      <dgm:prSet presAssocID="{B10A2311-BD68-436E-AEF6-4D9012602C99}" presName="node" presStyleLbl="node1" presStyleIdx="0" presStyleCnt="1">
        <dgm:presLayoutVars>
          <dgm:bulletEnabled val="1"/>
        </dgm:presLayoutVars>
      </dgm:prSet>
      <dgm:spPr/>
    </dgm:pt>
  </dgm:ptLst>
  <dgm:cxnLst>
    <dgm:cxn modelId="{4A79871F-ADAD-4DEA-8C2C-4C291D62A5A0}" type="presOf" srcId="{05FD20E9-7E04-46C3-B4DE-438A56F236B4}" destId="{344D497B-DD25-42B3-8323-B6321326DE00}" srcOrd="0" destOrd="0" presId="urn:microsoft.com/office/officeart/2005/8/layout/process1"/>
    <dgm:cxn modelId="{2D3F33AD-495B-4E98-B50D-0661DA139A4F}" srcId="{05FD20E9-7E04-46C3-B4DE-438A56F236B4}" destId="{B10A2311-BD68-436E-AEF6-4D9012602C99}" srcOrd="0" destOrd="0" parTransId="{C4BB52F5-7CF0-4E02-B9E2-8EBEE7A216F2}" sibTransId="{918458F9-4A88-4354-B908-3F74E5E9CE24}"/>
    <dgm:cxn modelId="{49AA14BA-ED84-4FEE-BA53-DE0A41E3D372}" type="presOf" srcId="{B10A2311-BD68-436E-AEF6-4D9012602C99}" destId="{CF2852D4-E03A-428C-BDCC-1DDDA7F47028}" srcOrd="0" destOrd="0" presId="urn:microsoft.com/office/officeart/2005/8/layout/process1"/>
    <dgm:cxn modelId="{F7DD1803-7E58-4781-8FC0-8987CC96D2CD}" type="presParOf" srcId="{344D497B-DD25-42B3-8323-B6321326DE00}" destId="{CF2852D4-E03A-428C-BDCC-1DDDA7F47028}"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FF86112A-3C6A-4F4D-BC16-E4288804868A}" type="doc">
      <dgm:prSet loTypeId="urn:microsoft.com/office/officeart/2005/8/layout/vList2" loCatId="list" qsTypeId="urn:microsoft.com/office/officeart/2005/8/quickstyle/3d5" qsCatId="3D" csTypeId="urn:microsoft.com/office/officeart/2005/8/colors/accent4_2" csCatId="accent4" phldr="1"/>
      <dgm:spPr/>
      <dgm:t>
        <a:bodyPr/>
        <a:lstStyle/>
        <a:p>
          <a:endParaRPr lang="en-US"/>
        </a:p>
      </dgm:t>
    </dgm:pt>
    <dgm:pt modelId="{B8C17A08-4EB7-45B6-AA17-3C1B7CAE6AB1}">
      <dgm:prSet phldrT="[Text]"/>
      <dgm:spPr/>
      <dgm:t>
        <a:bodyPr/>
        <a:lstStyle/>
        <a:p>
          <a:r>
            <a:rPr lang="en-GB" dirty="0">
              <a:effectLst/>
              <a:latin typeface="Arial" panose="020B0604020202020204" pitchFamily="34" charset="0"/>
            </a:rPr>
            <a:t>F9 FT B1022</a:t>
          </a:r>
          <a:endParaRPr lang="en-US" dirty="0"/>
        </a:p>
      </dgm:t>
    </dgm:pt>
    <dgm:pt modelId="{34BFF948-D6EE-40D9-831B-F2A0D1C76D83}" type="parTrans" cxnId="{6DE25ED8-FDB6-4BFE-8025-FE056D031545}">
      <dgm:prSet/>
      <dgm:spPr/>
      <dgm:t>
        <a:bodyPr/>
        <a:lstStyle/>
        <a:p>
          <a:endParaRPr lang="en-US"/>
        </a:p>
      </dgm:t>
    </dgm:pt>
    <dgm:pt modelId="{412A6F6B-0296-48CB-B4B2-E98B7FD14283}" type="sibTrans" cxnId="{6DE25ED8-FDB6-4BFE-8025-FE056D031545}">
      <dgm:prSet/>
      <dgm:spPr/>
      <dgm:t>
        <a:bodyPr/>
        <a:lstStyle/>
        <a:p>
          <a:endParaRPr lang="en-US"/>
        </a:p>
      </dgm:t>
    </dgm:pt>
    <dgm:pt modelId="{DD9F01F2-1B6B-414B-87E0-C0EC63A4577E}">
      <dgm:prSet phldrT="[Text]"/>
      <dgm:spPr/>
      <dgm:t>
        <a:bodyPr/>
        <a:lstStyle/>
        <a:p>
          <a:r>
            <a:rPr lang="en-GB" dirty="0">
              <a:effectLst/>
              <a:latin typeface="Arial" panose="020B0604020202020204" pitchFamily="34" charset="0"/>
            </a:rPr>
            <a:t>• F9 FT B1026</a:t>
          </a:r>
          <a:endParaRPr lang="en-US" dirty="0"/>
        </a:p>
      </dgm:t>
    </dgm:pt>
    <dgm:pt modelId="{968E8695-2B7F-4530-A9AD-5488762DADC5}" type="parTrans" cxnId="{B9D5B40E-E965-4129-A8AD-F5F52243DE24}">
      <dgm:prSet/>
      <dgm:spPr/>
      <dgm:t>
        <a:bodyPr/>
        <a:lstStyle/>
        <a:p>
          <a:endParaRPr lang="en-US"/>
        </a:p>
      </dgm:t>
    </dgm:pt>
    <dgm:pt modelId="{E218B53E-1BA3-4E3C-949D-167AAE0B1759}" type="sibTrans" cxnId="{B9D5B40E-E965-4129-A8AD-F5F52243DE24}">
      <dgm:prSet/>
      <dgm:spPr/>
      <dgm:t>
        <a:bodyPr/>
        <a:lstStyle/>
        <a:p>
          <a:endParaRPr lang="en-US"/>
        </a:p>
      </dgm:t>
    </dgm:pt>
    <dgm:pt modelId="{222C1A15-488D-426D-837C-C6882D6B515E}">
      <dgm:prSet phldrT="[Text]"/>
      <dgm:spPr/>
      <dgm:t>
        <a:bodyPr/>
        <a:lstStyle/>
        <a:p>
          <a:r>
            <a:rPr lang="en-GB" dirty="0">
              <a:effectLst/>
              <a:latin typeface="Arial" panose="020B0604020202020204" pitchFamily="34" charset="0"/>
            </a:rPr>
            <a:t>F9 FT B1031.2</a:t>
          </a:r>
          <a:endParaRPr lang="en-US" dirty="0"/>
        </a:p>
      </dgm:t>
    </dgm:pt>
    <dgm:pt modelId="{31E427A9-AA61-4D53-BA9E-1E3601A3409B}" type="parTrans" cxnId="{C574EF36-1EA4-4789-826A-C59EEDE2B1AE}">
      <dgm:prSet/>
      <dgm:spPr/>
      <dgm:t>
        <a:bodyPr/>
        <a:lstStyle/>
        <a:p>
          <a:endParaRPr lang="en-US"/>
        </a:p>
      </dgm:t>
    </dgm:pt>
    <dgm:pt modelId="{B600D42D-DCBA-463B-95E2-084B6DDA2FBA}" type="sibTrans" cxnId="{C574EF36-1EA4-4789-826A-C59EEDE2B1AE}">
      <dgm:prSet/>
      <dgm:spPr/>
      <dgm:t>
        <a:bodyPr/>
        <a:lstStyle/>
        <a:p>
          <a:endParaRPr lang="en-US"/>
        </a:p>
      </dgm:t>
    </dgm:pt>
    <dgm:pt modelId="{C8601F35-3A6B-4145-BD3E-E5F778142379}">
      <dgm:prSet phldrT="[Text]"/>
      <dgm:spPr/>
      <dgm:t>
        <a:bodyPr/>
        <a:lstStyle/>
        <a:p>
          <a:r>
            <a:rPr lang="en-GB" dirty="0">
              <a:effectLst/>
              <a:latin typeface="Arial" panose="020B0604020202020204" pitchFamily="34" charset="0"/>
            </a:rPr>
            <a:t>F9 FT B1021.2</a:t>
          </a:r>
          <a:br>
            <a:rPr lang="en-GB" dirty="0"/>
          </a:br>
          <a:endParaRPr lang="en-US" dirty="0"/>
        </a:p>
      </dgm:t>
    </dgm:pt>
    <dgm:pt modelId="{5E9CCE5E-90BC-4A05-8A1D-31BD99EE8376}" type="parTrans" cxnId="{011050FB-26B4-4BD5-A701-FF2E6E4ACB59}">
      <dgm:prSet/>
      <dgm:spPr/>
      <dgm:t>
        <a:bodyPr/>
        <a:lstStyle/>
        <a:p>
          <a:endParaRPr lang="en-US"/>
        </a:p>
      </dgm:t>
    </dgm:pt>
    <dgm:pt modelId="{CD6A410E-0ACE-4015-9E6F-0BAB43475C14}" type="sibTrans" cxnId="{011050FB-26B4-4BD5-A701-FF2E6E4ACB59}">
      <dgm:prSet/>
      <dgm:spPr/>
      <dgm:t>
        <a:bodyPr/>
        <a:lstStyle/>
        <a:p>
          <a:endParaRPr lang="en-US"/>
        </a:p>
      </dgm:t>
    </dgm:pt>
    <dgm:pt modelId="{9A0AEDF9-B389-4246-8025-84E2C11B8F1B}" type="pres">
      <dgm:prSet presAssocID="{FF86112A-3C6A-4F4D-BC16-E4288804868A}" presName="linear" presStyleCnt="0">
        <dgm:presLayoutVars>
          <dgm:animLvl val="lvl"/>
          <dgm:resizeHandles val="exact"/>
        </dgm:presLayoutVars>
      </dgm:prSet>
      <dgm:spPr/>
    </dgm:pt>
    <dgm:pt modelId="{0CEEAD1D-B1F7-4294-8901-A3C1F55590B5}" type="pres">
      <dgm:prSet presAssocID="{B8C17A08-4EB7-45B6-AA17-3C1B7CAE6AB1}" presName="parentText" presStyleLbl="node1" presStyleIdx="0" presStyleCnt="4" custLinFactNeighborX="-183" custLinFactNeighborY="25865">
        <dgm:presLayoutVars>
          <dgm:chMax val="0"/>
          <dgm:bulletEnabled val="1"/>
        </dgm:presLayoutVars>
      </dgm:prSet>
      <dgm:spPr/>
    </dgm:pt>
    <dgm:pt modelId="{DB8158CB-02C4-4A0C-9D70-AF39627071F9}" type="pres">
      <dgm:prSet presAssocID="{412A6F6B-0296-48CB-B4B2-E98B7FD14283}" presName="spacer" presStyleCnt="0"/>
      <dgm:spPr/>
    </dgm:pt>
    <dgm:pt modelId="{A8EA89B9-EC15-4535-B965-AB38E4C484B0}" type="pres">
      <dgm:prSet presAssocID="{DD9F01F2-1B6B-414B-87E0-C0EC63A4577E}" presName="parentText" presStyleLbl="node1" presStyleIdx="1" presStyleCnt="4">
        <dgm:presLayoutVars>
          <dgm:chMax val="0"/>
          <dgm:bulletEnabled val="1"/>
        </dgm:presLayoutVars>
      </dgm:prSet>
      <dgm:spPr/>
    </dgm:pt>
    <dgm:pt modelId="{60A5CCF8-5BED-4469-8F19-98DE178BA8A2}" type="pres">
      <dgm:prSet presAssocID="{E218B53E-1BA3-4E3C-949D-167AAE0B1759}" presName="spacer" presStyleCnt="0"/>
      <dgm:spPr/>
    </dgm:pt>
    <dgm:pt modelId="{B8AD15C0-87DF-425C-BAEB-138A9E6C09B5}" type="pres">
      <dgm:prSet presAssocID="{C8601F35-3A6B-4145-BD3E-E5F778142379}" presName="parentText" presStyleLbl="node1" presStyleIdx="2" presStyleCnt="4">
        <dgm:presLayoutVars>
          <dgm:chMax val="0"/>
          <dgm:bulletEnabled val="1"/>
        </dgm:presLayoutVars>
      </dgm:prSet>
      <dgm:spPr/>
    </dgm:pt>
    <dgm:pt modelId="{41BDE1EF-2AA1-4C49-B0A1-ED2E0E2D1B32}" type="pres">
      <dgm:prSet presAssocID="{CD6A410E-0ACE-4015-9E6F-0BAB43475C14}" presName="spacer" presStyleCnt="0"/>
      <dgm:spPr/>
    </dgm:pt>
    <dgm:pt modelId="{9B66FF61-3092-4B79-AEDC-FA8334A93C2E}" type="pres">
      <dgm:prSet presAssocID="{222C1A15-488D-426D-837C-C6882D6B515E}" presName="parentText" presStyleLbl="node1" presStyleIdx="3" presStyleCnt="4">
        <dgm:presLayoutVars>
          <dgm:chMax val="0"/>
          <dgm:bulletEnabled val="1"/>
        </dgm:presLayoutVars>
      </dgm:prSet>
      <dgm:spPr/>
    </dgm:pt>
  </dgm:ptLst>
  <dgm:cxnLst>
    <dgm:cxn modelId="{B9D5B40E-E965-4129-A8AD-F5F52243DE24}" srcId="{FF86112A-3C6A-4F4D-BC16-E4288804868A}" destId="{DD9F01F2-1B6B-414B-87E0-C0EC63A4577E}" srcOrd="1" destOrd="0" parTransId="{968E8695-2B7F-4530-A9AD-5488762DADC5}" sibTransId="{E218B53E-1BA3-4E3C-949D-167AAE0B1759}"/>
    <dgm:cxn modelId="{C574EF36-1EA4-4789-826A-C59EEDE2B1AE}" srcId="{FF86112A-3C6A-4F4D-BC16-E4288804868A}" destId="{222C1A15-488D-426D-837C-C6882D6B515E}" srcOrd="3" destOrd="0" parTransId="{31E427A9-AA61-4D53-BA9E-1E3601A3409B}" sibTransId="{B600D42D-DCBA-463B-95E2-084B6DDA2FBA}"/>
    <dgm:cxn modelId="{3DE8184A-50C5-4D25-9A4F-A0D617B4CA89}" type="presOf" srcId="{C8601F35-3A6B-4145-BD3E-E5F778142379}" destId="{B8AD15C0-87DF-425C-BAEB-138A9E6C09B5}" srcOrd="0" destOrd="0" presId="urn:microsoft.com/office/officeart/2005/8/layout/vList2"/>
    <dgm:cxn modelId="{F5DCDFBA-8E2D-492B-A8B3-7D41CB02D912}" type="presOf" srcId="{222C1A15-488D-426D-837C-C6882D6B515E}" destId="{9B66FF61-3092-4B79-AEDC-FA8334A93C2E}" srcOrd="0" destOrd="0" presId="urn:microsoft.com/office/officeart/2005/8/layout/vList2"/>
    <dgm:cxn modelId="{899721BE-0B5E-45AE-AFD3-D70C0960B5A1}" type="presOf" srcId="{B8C17A08-4EB7-45B6-AA17-3C1B7CAE6AB1}" destId="{0CEEAD1D-B1F7-4294-8901-A3C1F55590B5}" srcOrd="0" destOrd="0" presId="urn:microsoft.com/office/officeart/2005/8/layout/vList2"/>
    <dgm:cxn modelId="{F85E86CC-B151-48C3-A568-27C633D28D5B}" type="presOf" srcId="{FF86112A-3C6A-4F4D-BC16-E4288804868A}" destId="{9A0AEDF9-B389-4246-8025-84E2C11B8F1B}" srcOrd="0" destOrd="0" presId="urn:microsoft.com/office/officeart/2005/8/layout/vList2"/>
    <dgm:cxn modelId="{6DE25ED8-FDB6-4BFE-8025-FE056D031545}" srcId="{FF86112A-3C6A-4F4D-BC16-E4288804868A}" destId="{B8C17A08-4EB7-45B6-AA17-3C1B7CAE6AB1}" srcOrd="0" destOrd="0" parTransId="{34BFF948-D6EE-40D9-831B-F2A0D1C76D83}" sibTransId="{412A6F6B-0296-48CB-B4B2-E98B7FD14283}"/>
    <dgm:cxn modelId="{B0AE8BEA-3E56-47F2-87E2-55EA0722F78C}" type="presOf" srcId="{DD9F01F2-1B6B-414B-87E0-C0EC63A4577E}" destId="{A8EA89B9-EC15-4535-B965-AB38E4C484B0}" srcOrd="0" destOrd="0" presId="urn:microsoft.com/office/officeart/2005/8/layout/vList2"/>
    <dgm:cxn modelId="{011050FB-26B4-4BD5-A701-FF2E6E4ACB59}" srcId="{FF86112A-3C6A-4F4D-BC16-E4288804868A}" destId="{C8601F35-3A6B-4145-BD3E-E5F778142379}" srcOrd="2" destOrd="0" parTransId="{5E9CCE5E-90BC-4A05-8A1D-31BD99EE8376}" sibTransId="{CD6A410E-0ACE-4015-9E6F-0BAB43475C14}"/>
    <dgm:cxn modelId="{45003EFB-5A83-420D-B83C-90B90EEB168D}" type="presParOf" srcId="{9A0AEDF9-B389-4246-8025-84E2C11B8F1B}" destId="{0CEEAD1D-B1F7-4294-8901-A3C1F55590B5}" srcOrd="0" destOrd="0" presId="urn:microsoft.com/office/officeart/2005/8/layout/vList2"/>
    <dgm:cxn modelId="{40BAF555-9310-4A5F-BE67-A717A23A2E1F}" type="presParOf" srcId="{9A0AEDF9-B389-4246-8025-84E2C11B8F1B}" destId="{DB8158CB-02C4-4A0C-9D70-AF39627071F9}" srcOrd="1" destOrd="0" presId="urn:microsoft.com/office/officeart/2005/8/layout/vList2"/>
    <dgm:cxn modelId="{B6821E9B-57B1-4E7D-89B4-23B0BE96896F}" type="presParOf" srcId="{9A0AEDF9-B389-4246-8025-84E2C11B8F1B}" destId="{A8EA89B9-EC15-4535-B965-AB38E4C484B0}" srcOrd="2" destOrd="0" presId="urn:microsoft.com/office/officeart/2005/8/layout/vList2"/>
    <dgm:cxn modelId="{EE73020F-B41A-494C-8D5D-49F5649A84C8}" type="presParOf" srcId="{9A0AEDF9-B389-4246-8025-84E2C11B8F1B}" destId="{60A5CCF8-5BED-4469-8F19-98DE178BA8A2}" srcOrd="3" destOrd="0" presId="urn:microsoft.com/office/officeart/2005/8/layout/vList2"/>
    <dgm:cxn modelId="{17BE115E-07D9-47A0-82D8-1AE4575F303D}" type="presParOf" srcId="{9A0AEDF9-B389-4246-8025-84E2C11B8F1B}" destId="{B8AD15C0-87DF-425C-BAEB-138A9E6C09B5}" srcOrd="4" destOrd="0" presId="urn:microsoft.com/office/officeart/2005/8/layout/vList2"/>
    <dgm:cxn modelId="{B1E12F49-0C4B-4CEF-8B12-4743956CD8E5}" type="presParOf" srcId="{9A0AEDF9-B389-4246-8025-84E2C11B8F1B}" destId="{41BDE1EF-2AA1-4C49-B0A1-ED2E0E2D1B32}" srcOrd="5" destOrd="0" presId="urn:microsoft.com/office/officeart/2005/8/layout/vList2"/>
    <dgm:cxn modelId="{203B2219-1E0A-4CE4-93B2-3FA30428E685}" type="presParOf" srcId="{9A0AEDF9-B389-4246-8025-84E2C11B8F1B}" destId="{9B66FF61-3092-4B79-AEDC-FA8334A93C2E}" srcOrd="6"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8F47E9A1-CC13-48FC-8C04-74421DE8ADD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26CFD197-37BE-4119-9A45-EB336EFB12F1}">
      <dgm:prSet/>
      <dgm:spPr/>
      <dgm:t>
        <a:bodyPr/>
        <a:lstStyle/>
        <a:p>
          <a:pPr algn="ctr"/>
          <a:r>
            <a:rPr lang="en-GB" b="1" baseline="0" dirty="0"/>
            <a:t>Total Number of Successful and Failure Mission Outcomes</a:t>
          </a:r>
          <a:endParaRPr lang="en-US" dirty="0"/>
        </a:p>
      </dgm:t>
    </dgm:pt>
    <dgm:pt modelId="{4DF94720-A172-4B17-B510-CBB766550414}" type="parTrans" cxnId="{C08B35FD-81F3-48D9-9306-2C53049E429B}">
      <dgm:prSet/>
      <dgm:spPr/>
      <dgm:t>
        <a:bodyPr/>
        <a:lstStyle/>
        <a:p>
          <a:endParaRPr lang="en-US"/>
        </a:p>
      </dgm:t>
    </dgm:pt>
    <dgm:pt modelId="{627C415A-D198-4877-93B0-4026DFCCE4BB}" type="sibTrans" cxnId="{C08B35FD-81F3-48D9-9306-2C53049E429B}">
      <dgm:prSet/>
      <dgm:spPr/>
      <dgm:t>
        <a:bodyPr/>
        <a:lstStyle/>
        <a:p>
          <a:endParaRPr lang="en-US"/>
        </a:p>
      </dgm:t>
    </dgm:pt>
    <dgm:pt modelId="{7AC9436C-C348-4E24-BE44-B3E13CFC9F74}" type="pres">
      <dgm:prSet presAssocID="{8F47E9A1-CC13-48FC-8C04-74421DE8ADDC}" presName="linear" presStyleCnt="0">
        <dgm:presLayoutVars>
          <dgm:animLvl val="lvl"/>
          <dgm:resizeHandles val="exact"/>
        </dgm:presLayoutVars>
      </dgm:prSet>
      <dgm:spPr/>
    </dgm:pt>
    <dgm:pt modelId="{E2C25B5A-FB86-4BA2-9F2C-4DECF0E6BE72}" type="pres">
      <dgm:prSet presAssocID="{26CFD197-37BE-4119-9A45-EB336EFB12F1}" presName="parentText" presStyleLbl="node1" presStyleIdx="0" presStyleCnt="1">
        <dgm:presLayoutVars>
          <dgm:chMax val="0"/>
          <dgm:bulletEnabled val="1"/>
        </dgm:presLayoutVars>
      </dgm:prSet>
      <dgm:spPr/>
    </dgm:pt>
  </dgm:ptLst>
  <dgm:cxnLst>
    <dgm:cxn modelId="{47F87D5D-6E6D-41BA-83FD-E2B536E9E7EF}" type="presOf" srcId="{26CFD197-37BE-4119-9A45-EB336EFB12F1}" destId="{E2C25B5A-FB86-4BA2-9F2C-4DECF0E6BE72}" srcOrd="0" destOrd="0" presId="urn:microsoft.com/office/officeart/2005/8/layout/vList2"/>
    <dgm:cxn modelId="{6D14D359-2B01-47C9-8E32-1D7B23742064}" type="presOf" srcId="{8F47E9A1-CC13-48FC-8C04-74421DE8ADDC}" destId="{7AC9436C-C348-4E24-BE44-B3E13CFC9F74}" srcOrd="0" destOrd="0" presId="urn:microsoft.com/office/officeart/2005/8/layout/vList2"/>
    <dgm:cxn modelId="{C08B35FD-81F3-48D9-9306-2C53049E429B}" srcId="{8F47E9A1-CC13-48FC-8C04-74421DE8ADDC}" destId="{26CFD197-37BE-4119-9A45-EB336EFB12F1}" srcOrd="0" destOrd="0" parTransId="{4DF94720-A172-4B17-B510-CBB766550414}" sibTransId="{627C415A-D198-4877-93B0-4026DFCCE4BB}"/>
    <dgm:cxn modelId="{8D7E7850-E2DB-4D22-9C69-6119570C90D8}" type="presParOf" srcId="{7AC9436C-C348-4E24-BE44-B3E13CFC9F74}" destId="{E2C25B5A-FB86-4BA2-9F2C-4DECF0E6BE7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23224DD-EC50-4730-9FC1-6737E581E4F3}" type="doc">
      <dgm:prSet loTypeId="urn:microsoft.com/office/officeart/2008/layout/VerticalCurvedList" loCatId="list" qsTypeId="urn:microsoft.com/office/officeart/2005/8/quickstyle/simple1" qsCatId="simple" csTypeId="urn:microsoft.com/office/officeart/2005/8/colors/accent0_1" csCatId="mainScheme"/>
      <dgm:spPr/>
      <dgm:t>
        <a:bodyPr/>
        <a:lstStyle/>
        <a:p>
          <a:endParaRPr lang="en-US"/>
        </a:p>
      </dgm:t>
    </dgm:pt>
    <dgm:pt modelId="{4DD2596B-CBC1-4B05-BB0E-4CB895395F71}">
      <dgm:prSet/>
      <dgm:spPr/>
      <dgm:t>
        <a:bodyPr/>
        <a:lstStyle/>
        <a:p>
          <a:r>
            <a:rPr lang="en-GB"/>
            <a:t>The Above picture show the total number of successful and failure mission outcomes</a:t>
          </a:r>
          <a:endParaRPr lang="en-US"/>
        </a:p>
      </dgm:t>
    </dgm:pt>
    <dgm:pt modelId="{6AA6F71D-60A0-4121-9B62-80262F96DA00}" type="parTrans" cxnId="{0F20E2F3-1778-4F47-8EA5-D24877BDE7D8}">
      <dgm:prSet/>
      <dgm:spPr/>
      <dgm:t>
        <a:bodyPr/>
        <a:lstStyle/>
        <a:p>
          <a:endParaRPr lang="en-US"/>
        </a:p>
      </dgm:t>
    </dgm:pt>
    <dgm:pt modelId="{0ECE5124-23E4-4C86-82FF-8FDA56760442}" type="sibTrans" cxnId="{0F20E2F3-1778-4F47-8EA5-D24877BDE7D8}">
      <dgm:prSet/>
      <dgm:spPr/>
      <dgm:t>
        <a:bodyPr/>
        <a:lstStyle/>
        <a:p>
          <a:endParaRPr lang="en-US"/>
        </a:p>
      </dgm:t>
    </dgm:pt>
    <dgm:pt modelId="{B73A2B1D-9A4D-4535-9EED-FD9115B9E1AB}" type="pres">
      <dgm:prSet presAssocID="{E23224DD-EC50-4730-9FC1-6737E581E4F3}" presName="Name0" presStyleCnt="0">
        <dgm:presLayoutVars>
          <dgm:chMax val="7"/>
          <dgm:chPref val="7"/>
          <dgm:dir/>
        </dgm:presLayoutVars>
      </dgm:prSet>
      <dgm:spPr/>
    </dgm:pt>
    <dgm:pt modelId="{31ACB045-F092-46B2-AAD6-02B59AFF34EE}" type="pres">
      <dgm:prSet presAssocID="{E23224DD-EC50-4730-9FC1-6737E581E4F3}" presName="Name1" presStyleCnt="0"/>
      <dgm:spPr/>
    </dgm:pt>
    <dgm:pt modelId="{56E82BBD-C156-449E-A8F0-16FF59753DD8}" type="pres">
      <dgm:prSet presAssocID="{E23224DD-EC50-4730-9FC1-6737E581E4F3}" presName="cycle" presStyleCnt="0"/>
      <dgm:spPr/>
    </dgm:pt>
    <dgm:pt modelId="{8A60E096-CBC2-489B-B8FE-CEA9B4D344BC}" type="pres">
      <dgm:prSet presAssocID="{E23224DD-EC50-4730-9FC1-6737E581E4F3}" presName="srcNode" presStyleLbl="node1" presStyleIdx="0" presStyleCnt="1"/>
      <dgm:spPr/>
    </dgm:pt>
    <dgm:pt modelId="{DA39ECED-26BF-4460-99AD-206D52787872}" type="pres">
      <dgm:prSet presAssocID="{E23224DD-EC50-4730-9FC1-6737E581E4F3}" presName="conn" presStyleLbl="parChTrans1D2" presStyleIdx="0" presStyleCnt="1"/>
      <dgm:spPr/>
    </dgm:pt>
    <dgm:pt modelId="{B75063B9-DB42-4D5F-8EFC-4DAE8FC96E54}" type="pres">
      <dgm:prSet presAssocID="{E23224DD-EC50-4730-9FC1-6737E581E4F3}" presName="extraNode" presStyleLbl="node1" presStyleIdx="0" presStyleCnt="1"/>
      <dgm:spPr/>
    </dgm:pt>
    <dgm:pt modelId="{C343D8D9-D22F-4385-BA60-1BD0356806BF}" type="pres">
      <dgm:prSet presAssocID="{E23224DD-EC50-4730-9FC1-6737E581E4F3}" presName="dstNode" presStyleLbl="node1" presStyleIdx="0" presStyleCnt="1"/>
      <dgm:spPr/>
    </dgm:pt>
    <dgm:pt modelId="{C3142E91-62D5-4B81-B629-DB42DA737A4E}" type="pres">
      <dgm:prSet presAssocID="{4DD2596B-CBC1-4B05-BB0E-4CB895395F71}" presName="text_1" presStyleLbl="node1" presStyleIdx="0" presStyleCnt="1">
        <dgm:presLayoutVars>
          <dgm:bulletEnabled val="1"/>
        </dgm:presLayoutVars>
      </dgm:prSet>
      <dgm:spPr/>
    </dgm:pt>
    <dgm:pt modelId="{520F4F6E-EC42-4174-991B-8B5C35520187}" type="pres">
      <dgm:prSet presAssocID="{4DD2596B-CBC1-4B05-BB0E-4CB895395F71}" presName="accent_1" presStyleCnt="0"/>
      <dgm:spPr/>
    </dgm:pt>
    <dgm:pt modelId="{11BE0336-0AA0-4894-9D84-879130BD303F}" type="pres">
      <dgm:prSet presAssocID="{4DD2596B-CBC1-4B05-BB0E-4CB895395F71}" presName="accentRepeatNode" presStyleLbl="solidFgAcc1" presStyleIdx="0" presStyleCnt="1"/>
      <dgm:spPr/>
    </dgm:pt>
  </dgm:ptLst>
  <dgm:cxnLst>
    <dgm:cxn modelId="{BE70581D-0605-4535-82A2-668E997C791C}" type="presOf" srcId="{4DD2596B-CBC1-4B05-BB0E-4CB895395F71}" destId="{C3142E91-62D5-4B81-B629-DB42DA737A4E}" srcOrd="0" destOrd="0" presId="urn:microsoft.com/office/officeart/2008/layout/VerticalCurvedList"/>
    <dgm:cxn modelId="{396750EF-1B49-4951-8916-E4E132F77221}" type="presOf" srcId="{0ECE5124-23E4-4C86-82FF-8FDA56760442}" destId="{DA39ECED-26BF-4460-99AD-206D52787872}" srcOrd="0" destOrd="0" presId="urn:microsoft.com/office/officeart/2008/layout/VerticalCurvedList"/>
    <dgm:cxn modelId="{0F20E2F3-1778-4F47-8EA5-D24877BDE7D8}" srcId="{E23224DD-EC50-4730-9FC1-6737E581E4F3}" destId="{4DD2596B-CBC1-4B05-BB0E-4CB895395F71}" srcOrd="0" destOrd="0" parTransId="{6AA6F71D-60A0-4121-9B62-80262F96DA00}" sibTransId="{0ECE5124-23E4-4C86-82FF-8FDA56760442}"/>
    <dgm:cxn modelId="{ED50B0F8-86D0-4E0D-A716-A43199DBDB10}" type="presOf" srcId="{E23224DD-EC50-4730-9FC1-6737E581E4F3}" destId="{B73A2B1D-9A4D-4535-9EED-FD9115B9E1AB}" srcOrd="0" destOrd="0" presId="urn:microsoft.com/office/officeart/2008/layout/VerticalCurvedList"/>
    <dgm:cxn modelId="{800BC5B4-77DE-4470-9267-0983016925DD}" type="presParOf" srcId="{B73A2B1D-9A4D-4535-9EED-FD9115B9E1AB}" destId="{31ACB045-F092-46B2-AAD6-02B59AFF34EE}" srcOrd="0" destOrd="0" presId="urn:microsoft.com/office/officeart/2008/layout/VerticalCurvedList"/>
    <dgm:cxn modelId="{DC6B4910-A283-4763-B5FC-C69A897ECC3C}" type="presParOf" srcId="{31ACB045-F092-46B2-AAD6-02B59AFF34EE}" destId="{56E82BBD-C156-449E-A8F0-16FF59753DD8}" srcOrd="0" destOrd="0" presId="urn:microsoft.com/office/officeart/2008/layout/VerticalCurvedList"/>
    <dgm:cxn modelId="{B75F326C-2576-484F-A372-9473C107F6A2}" type="presParOf" srcId="{56E82BBD-C156-449E-A8F0-16FF59753DD8}" destId="{8A60E096-CBC2-489B-B8FE-CEA9B4D344BC}" srcOrd="0" destOrd="0" presId="urn:microsoft.com/office/officeart/2008/layout/VerticalCurvedList"/>
    <dgm:cxn modelId="{FDDC2972-49CC-4592-B8D1-DDE70A3A447E}" type="presParOf" srcId="{56E82BBD-C156-449E-A8F0-16FF59753DD8}" destId="{DA39ECED-26BF-4460-99AD-206D52787872}" srcOrd="1" destOrd="0" presId="urn:microsoft.com/office/officeart/2008/layout/VerticalCurvedList"/>
    <dgm:cxn modelId="{0374EA39-B02B-4595-9D9D-5919C8C4A3A4}" type="presParOf" srcId="{56E82BBD-C156-449E-A8F0-16FF59753DD8}" destId="{B75063B9-DB42-4D5F-8EFC-4DAE8FC96E54}" srcOrd="2" destOrd="0" presId="urn:microsoft.com/office/officeart/2008/layout/VerticalCurvedList"/>
    <dgm:cxn modelId="{FA153297-D347-412E-9593-881EF4BA31C5}" type="presParOf" srcId="{56E82BBD-C156-449E-A8F0-16FF59753DD8}" destId="{C343D8D9-D22F-4385-BA60-1BD0356806BF}" srcOrd="3" destOrd="0" presId="urn:microsoft.com/office/officeart/2008/layout/VerticalCurvedList"/>
    <dgm:cxn modelId="{F7CA0DC3-52BB-4C50-B64D-E3EB1CB97314}" type="presParOf" srcId="{31ACB045-F092-46B2-AAD6-02B59AFF34EE}" destId="{C3142E91-62D5-4B81-B629-DB42DA737A4E}" srcOrd="1" destOrd="0" presId="urn:microsoft.com/office/officeart/2008/layout/VerticalCurvedList"/>
    <dgm:cxn modelId="{1E10460D-DEC8-4545-B57F-70EAE6B1A714}" type="presParOf" srcId="{31ACB045-F092-46B2-AAD6-02B59AFF34EE}" destId="{520F4F6E-EC42-4174-991B-8B5C35520187}" srcOrd="2" destOrd="0" presId="urn:microsoft.com/office/officeart/2008/layout/VerticalCurvedList"/>
    <dgm:cxn modelId="{1C5B0D36-42AA-498C-9BB3-38EEEF97F28C}" type="presParOf" srcId="{520F4F6E-EC42-4174-991B-8B5C35520187}" destId="{11BE0336-0AA0-4894-9D84-879130BD303F}"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4A035E55-C63E-45A2-B13A-BAA2FAE7968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809CD21-9D0E-477F-8723-16C373B3A11C}">
      <dgm:prSet/>
      <dgm:spPr/>
      <dgm:t>
        <a:bodyPr/>
        <a:lstStyle/>
        <a:p>
          <a:pPr algn="ctr"/>
          <a:r>
            <a:rPr lang="en-GB" b="1" baseline="0"/>
            <a:t>Boosters That Carried the Maximum Payload Mass</a:t>
          </a:r>
          <a:endParaRPr lang="en-US"/>
        </a:p>
      </dgm:t>
    </dgm:pt>
    <dgm:pt modelId="{54F7251D-D3CE-4649-9164-D3377B8B3A97}" type="parTrans" cxnId="{78FE9DAB-04B4-4746-BDFA-78E80AC345D4}">
      <dgm:prSet/>
      <dgm:spPr/>
      <dgm:t>
        <a:bodyPr/>
        <a:lstStyle/>
        <a:p>
          <a:endParaRPr lang="en-US"/>
        </a:p>
      </dgm:t>
    </dgm:pt>
    <dgm:pt modelId="{337ADFDE-D5CA-45BE-AA6B-DA79B2D82764}" type="sibTrans" cxnId="{78FE9DAB-04B4-4746-BDFA-78E80AC345D4}">
      <dgm:prSet/>
      <dgm:spPr/>
      <dgm:t>
        <a:bodyPr/>
        <a:lstStyle/>
        <a:p>
          <a:endParaRPr lang="en-US"/>
        </a:p>
      </dgm:t>
    </dgm:pt>
    <dgm:pt modelId="{D24E66E0-A6FD-4292-B8AF-546113BD3C08}" type="pres">
      <dgm:prSet presAssocID="{4A035E55-C63E-45A2-B13A-BAA2FAE79687}" presName="linear" presStyleCnt="0">
        <dgm:presLayoutVars>
          <dgm:animLvl val="lvl"/>
          <dgm:resizeHandles val="exact"/>
        </dgm:presLayoutVars>
      </dgm:prSet>
      <dgm:spPr/>
    </dgm:pt>
    <dgm:pt modelId="{2A087232-16EB-4C3F-A093-A3699B10F2AA}" type="pres">
      <dgm:prSet presAssocID="{8809CD21-9D0E-477F-8723-16C373B3A11C}" presName="parentText" presStyleLbl="node1" presStyleIdx="0" presStyleCnt="1">
        <dgm:presLayoutVars>
          <dgm:chMax val="0"/>
          <dgm:bulletEnabled val="1"/>
        </dgm:presLayoutVars>
      </dgm:prSet>
      <dgm:spPr/>
    </dgm:pt>
  </dgm:ptLst>
  <dgm:cxnLst>
    <dgm:cxn modelId="{78FE9DAB-04B4-4746-BDFA-78E80AC345D4}" srcId="{4A035E55-C63E-45A2-B13A-BAA2FAE79687}" destId="{8809CD21-9D0E-477F-8723-16C373B3A11C}" srcOrd="0" destOrd="0" parTransId="{54F7251D-D3CE-4649-9164-D3377B8B3A97}" sibTransId="{337ADFDE-D5CA-45BE-AA6B-DA79B2D82764}"/>
    <dgm:cxn modelId="{DB9D5FED-9EDC-4417-A481-23545D7EB5AC}" type="presOf" srcId="{4A035E55-C63E-45A2-B13A-BAA2FAE79687}" destId="{D24E66E0-A6FD-4292-B8AF-546113BD3C08}" srcOrd="0" destOrd="0" presId="urn:microsoft.com/office/officeart/2005/8/layout/vList2"/>
    <dgm:cxn modelId="{90EE07FA-E7CD-488F-9BBA-B5E243126273}" type="presOf" srcId="{8809CD21-9D0E-477F-8723-16C373B3A11C}" destId="{2A087232-16EB-4C3F-A093-A3699B10F2AA}" srcOrd="0" destOrd="0" presId="urn:microsoft.com/office/officeart/2005/8/layout/vList2"/>
    <dgm:cxn modelId="{71B11881-15C5-4D17-93D9-C1767A3D389C}" type="presParOf" srcId="{D24E66E0-A6FD-4292-B8AF-546113BD3C08}" destId="{2A087232-16EB-4C3F-A093-A3699B10F2A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F8BA997C-B3C6-48C8-8172-32BDBB49840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314C357-8F8C-4B41-B0A5-826727C8B1A5}">
      <dgm:prSet/>
      <dgm:spPr/>
      <dgm:t>
        <a:bodyPr/>
        <a:lstStyle/>
        <a:p>
          <a:pPr algn="ctr"/>
          <a:r>
            <a:rPr lang="en-GB" b="1" baseline="0"/>
            <a:t>2015 Launch Records - Failed Landing Outcomes</a:t>
          </a:r>
          <a:endParaRPr lang="en-US"/>
        </a:p>
      </dgm:t>
    </dgm:pt>
    <dgm:pt modelId="{E52BC330-C15E-4417-B181-1CE69921EAC5}" type="parTrans" cxnId="{F478A90D-5C3F-4365-914E-A566CE3A559C}">
      <dgm:prSet/>
      <dgm:spPr/>
      <dgm:t>
        <a:bodyPr/>
        <a:lstStyle/>
        <a:p>
          <a:endParaRPr lang="en-US"/>
        </a:p>
      </dgm:t>
    </dgm:pt>
    <dgm:pt modelId="{533E671D-2165-45B8-B432-2EED9E407B79}" type="sibTrans" cxnId="{F478A90D-5C3F-4365-914E-A566CE3A559C}">
      <dgm:prSet/>
      <dgm:spPr/>
      <dgm:t>
        <a:bodyPr/>
        <a:lstStyle/>
        <a:p>
          <a:endParaRPr lang="en-US"/>
        </a:p>
      </dgm:t>
    </dgm:pt>
    <dgm:pt modelId="{FAFFFA3B-C367-4645-81B7-B7EA120407C3}" type="pres">
      <dgm:prSet presAssocID="{F8BA997C-B3C6-48C8-8172-32BDBB49840A}" presName="linear" presStyleCnt="0">
        <dgm:presLayoutVars>
          <dgm:animLvl val="lvl"/>
          <dgm:resizeHandles val="exact"/>
        </dgm:presLayoutVars>
      </dgm:prSet>
      <dgm:spPr/>
    </dgm:pt>
    <dgm:pt modelId="{35669E1F-8228-49CE-B4C7-99D836773ED9}" type="pres">
      <dgm:prSet presAssocID="{9314C357-8F8C-4B41-B0A5-826727C8B1A5}" presName="parentText" presStyleLbl="node1" presStyleIdx="0" presStyleCnt="1">
        <dgm:presLayoutVars>
          <dgm:chMax val="0"/>
          <dgm:bulletEnabled val="1"/>
        </dgm:presLayoutVars>
      </dgm:prSet>
      <dgm:spPr/>
    </dgm:pt>
  </dgm:ptLst>
  <dgm:cxnLst>
    <dgm:cxn modelId="{F478A90D-5C3F-4365-914E-A566CE3A559C}" srcId="{F8BA997C-B3C6-48C8-8172-32BDBB49840A}" destId="{9314C357-8F8C-4B41-B0A5-826727C8B1A5}" srcOrd="0" destOrd="0" parTransId="{E52BC330-C15E-4417-B181-1CE69921EAC5}" sibTransId="{533E671D-2165-45B8-B432-2EED9E407B79}"/>
    <dgm:cxn modelId="{730157B5-E406-44F8-8FA6-1D45EC3464C6}" type="presOf" srcId="{9314C357-8F8C-4B41-B0A5-826727C8B1A5}" destId="{35669E1F-8228-49CE-B4C7-99D836773ED9}" srcOrd="0" destOrd="0" presId="urn:microsoft.com/office/officeart/2005/8/layout/vList2"/>
    <dgm:cxn modelId="{25CD55D9-9C2C-4405-B57F-BBC4219B9B12}" type="presOf" srcId="{F8BA997C-B3C6-48C8-8172-32BDBB49840A}" destId="{FAFFFA3B-C367-4645-81B7-B7EA120407C3}" srcOrd="0" destOrd="0" presId="urn:microsoft.com/office/officeart/2005/8/layout/vList2"/>
    <dgm:cxn modelId="{2433FA9D-51F2-42B2-9933-21CACF8F3F71}" type="presParOf" srcId="{FAFFFA3B-C367-4645-81B7-B7EA120407C3}" destId="{35669E1F-8228-49CE-B4C7-99D836773ED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E30F0E1-F389-4D0C-83C4-2578CCE9561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9C67397-5149-4A3B-87F5-E65A62C3ABB2}">
      <dgm:prSet/>
      <dgm:spPr/>
      <dgm:t>
        <a:bodyPr/>
        <a:lstStyle/>
        <a:p>
          <a:pPr algn="ctr"/>
          <a:r>
            <a:rPr lang="en-GB" b="1" baseline="0"/>
            <a:t>TOTAL SUCCESSFUL LAUNCHES BY SITE</a:t>
          </a:r>
          <a:endParaRPr lang="en-US"/>
        </a:p>
      </dgm:t>
    </dgm:pt>
    <dgm:pt modelId="{FA37D7A1-46FD-4C20-AB5A-23B3A47C36DD}" type="parTrans" cxnId="{2F9DC2C6-512B-493B-8491-C8E0095FF2AD}">
      <dgm:prSet/>
      <dgm:spPr/>
      <dgm:t>
        <a:bodyPr/>
        <a:lstStyle/>
        <a:p>
          <a:endParaRPr lang="en-US"/>
        </a:p>
      </dgm:t>
    </dgm:pt>
    <dgm:pt modelId="{C013BC06-D7B4-4CBD-AEBF-E9F7E4B89947}" type="sibTrans" cxnId="{2F9DC2C6-512B-493B-8491-C8E0095FF2AD}">
      <dgm:prSet/>
      <dgm:spPr/>
      <dgm:t>
        <a:bodyPr/>
        <a:lstStyle/>
        <a:p>
          <a:endParaRPr lang="en-US"/>
        </a:p>
      </dgm:t>
    </dgm:pt>
    <dgm:pt modelId="{47C1C36C-8798-4BBB-BF98-DA923C4287DB}" type="pres">
      <dgm:prSet presAssocID="{DE30F0E1-F389-4D0C-83C4-2578CCE95612}" presName="linear" presStyleCnt="0">
        <dgm:presLayoutVars>
          <dgm:animLvl val="lvl"/>
          <dgm:resizeHandles val="exact"/>
        </dgm:presLayoutVars>
      </dgm:prSet>
      <dgm:spPr/>
    </dgm:pt>
    <dgm:pt modelId="{DF76AA3A-F675-4555-97D2-F5B429F1866F}" type="pres">
      <dgm:prSet presAssocID="{B9C67397-5149-4A3B-87F5-E65A62C3ABB2}" presName="parentText" presStyleLbl="node1" presStyleIdx="0" presStyleCnt="1">
        <dgm:presLayoutVars>
          <dgm:chMax val="0"/>
          <dgm:bulletEnabled val="1"/>
        </dgm:presLayoutVars>
      </dgm:prSet>
      <dgm:spPr/>
    </dgm:pt>
  </dgm:ptLst>
  <dgm:cxnLst>
    <dgm:cxn modelId="{E677219B-D4E3-47D5-9BE9-4AB268250CDF}" type="presOf" srcId="{DE30F0E1-F389-4D0C-83C4-2578CCE95612}" destId="{47C1C36C-8798-4BBB-BF98-DA923C4287DB}" srcOrd="0" destOrd="0" presId="urn:microsoft.com/office/officeart/2005/8/layout/vList2"/>
    <dgm:cxn modelId="{2F9DC2C6-512B-493B-8491-C8E0095FF2AD}" srcId="{DE30F0E1-F389-4D0C-83C4-2578CCE95612}" destId="{B9C67397-5149-4A3B-87F5-E65A62C3ABB2}" srcOrd="0" destOrd="0" parTransId="{FA37D7A1-46FD-4C20-AB5A-23B3A47C36DD}" sibTransId="{C013BC06-D7B4-4CBD-AEBF-E9F7E4B89947}"/>
    <dgm:cxn modelId="{AA7FE1EC-B415-462B-8006-0694CF0E683F}" type="presOf" srcId="{B9C67397-5149-4A3B-87F5-E65A62C3ABB2}" destId="{DF76AA3A-F675-4555-97D2-F5B429F1866F}" srcOrd="0" destOrd="0" presId="urn:microsoft.com/office/officeart/2005/8/layout/vList2"/>
    <dgm:cxn modelId="{05B5BB04-8D46-4C5C-A604-699C5F40F4D9}" type="presParOf" srcId="{47C1C36C-8798-4BBB-BF98-DA923C4287DB}" destId="{DF76AA3A-F675-4555-97D2-F5B429F1866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8F8E7B25-023D-473C-9800-4E16A22D435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E4F117-7E28-477C-8474-ADCE5FC704D7}">
      <dgm:prSet/>
      <dgm:spPr/>
      <dgm:t>
        <a:bodyPr/>
        <a:lstStyle/>
        <a:p>
          <a:pPr algn="ctr"/>
          <a:r>
            <a:rPr lang="en-GB" b="1" baseline="0" dirty="0"/>
            <a:t>Rank Landing Outcomes Between 2010-06-04 and 2017-03-20</a:t>
          </a:r>
          <a:endParaRPr lang="en-US" dirty="0"/>
        </a:p>
      </dgm:t>
    </dgm:pt>
    <dgm:pt modelId="{0EAE73D0-EB92-4152-BDC6-7001AE031EFA}" type="parTrans" cxnId="{D7A4C094-75E7-4E25-B22F-6ED6BC439CB6}">
      <dgm:prSet/>
      <dgm:spPr/>
      <dgm:t>
        <a:bodyPr/>
        <a:lstStyle/>
        <a:p>
          <a:endParaRPr lang="en-US"/>
        </a:p>
      </dgm:t>
    </dgm:pt>
    <dgm:pt modelId="{35217BD7-5290-444D-8651-2D0CA544358B}" type="sibTrans" cxnId="{D7A4C094-75E7-4E25-B22F-6ED6BC439CB6}">
      <dgm:prSet/>
      <dgm:spPr/>
      <dgm:t>
        <a:bodyPr/>
        <a:lstStyle/>
        <a:p>
          <a:endParaRPr lang="en-US"/>
        </a:p>
      </dgm:t>
    </dgm:pt>
    <dgm:pt modelId="{2619575F-7657-4EC8-91D7-C031D7FD0E98}" type="pres">
      <dgm:prSet presAssocID="{8F8E7B25-023D-473C-9800-4E16A22D4356}" presName="linear" presStyleCnt="0">
        <dgm:presLayoutVars>
          <dgm:animLvl val="lvl"/>
          <dgm:resizeHandles val="exact"/>
        </dgm:presLayoutVars>
      </dgm:prSet>
      <dgm:spPr/>
    </dgm:pt>
    <dgm:pt modelId="{339A1A98-12A1-4712-AADE-422BCFA26D5F}" type="pres">
      <dgm:prSet presAssocID="{66E4F117-7E28-477C-8474-ADCE5FC704D7}" presName="parentText" presStyleLbl="node1" presStyleIdx="0" presStyleCnt="1">
        <dgm:presLayoutVars>
          <dgm:chMax val="0"/>
          <dgm:bulletEnabled val="1"/>
        </dgm:presLayoutVars>
      </dgm:prSet>
      <dgm:spPr/>
    </dgm:pt>
  </dgm:ptLst>
  <dgm:cxnLst>
    <dgm:cxn modelId="{0E77D669-2A39-4977-8177-BE323C7A9897}" type="presOf" srcId="{8F8E7B25-023D-473C-9800-4E16A22D4356}" destId="{2619575F-7657-4EC8-91D7-C031D7FD0E98}" srcOrd="0" destOrd="0" presId="urn:microsoft.com/office/officeart/2005/8/layout/vList2"/>
    <dgm:cxn modelId="{D7A4C094-75E7-4E25-B22F-6ED6BC439CB6}" srcId="{8F8E7B25-023D-473C-9800-4E16A22D4356}" destId="{66E4F117-7E28-477C-8474-ADCE5FC704D7}" srcOrd="0" destOrd="0" parTransId="{0EAE73D0-EB92-4152-BDC6-7001AE031EFA}" sibTransId="{35217BD7-5290-444D-8651-2D0CA544358B}"/>
    <dgm:cxn modelId="{BE989CF6-AFA5-45C8-9F24-2FA5BAF3569D}" type="presOf" srcId="{66E4F117-7E28-477C-8474-ADCE5FC704D7}" destId="{339A1A98-12A1-4712-AADE-422BCFA26D5F}" srcOrd="0" destOrd="0" presId="urn:microsoft.com/office/officeart/2005/8/layout/vList2"/>
    <dgm:cxn modelId="{ACBBED37-3EA1-42DC-8A16-1CC9D2EE972B}" type="presParOf" srcId="{2619575F-7657-4EC8-91D7-C031D7FD0E98}" destId="{339A1A98-12A1-4712-AADE-422BCFA26D5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89D279-6300-4FB8-BE98-CF7B111EEC41}"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6BC9B22D-1DA7-47FC-A3F3-04507D48D0B6}">
      <dgm:prSet/>
      <dgm:spPr/>
      <dgm:t>
        <a:bodyPr/>
        <a:lstStyle/>
        <a:p>
          <a:pPr algn="ctr"/>
          <a:r>
            <a:rPr lang="en-US" b="1" baseline="0" dirty="0"/>
            <a:t>INTRODUCTION</a:t>
          </a:r>
          <a:br>
            <a:rPr lang="en-US" b="1" baseline="0" dirty="0"/>
          </a:br>
          <a:endParaRPr lang="en-US" dirty="0"/>
        </a:p>
      </dgm:t>
    </dgm:pt>
    <dgm:pt modelId="{62D3402F-316E-451C-A77B-A6E5670D8C90}" type="parTrans" cxnId="{9CDA0B76-8891-431F-802B-9D945E4ABFE6}">
      <dgm:prSet/>
      <dgm:spPr/>
      <dgm:t>
        <a:bodyPr/>
        <a:lstStyle/>
        <a:p>
          <a:pPr algn="ctr"/>
          <a:endParaRPr lang="en-US"/>
        </a:p>
      </dgm:t>
    </dgm:pt>
    <dgm:pt modelId="{6C4C21FA-8EBC-47A4-B952-26EB44726958}" type="sibTrans" cxnId="{9CDA0B76-8891-431F-802B-9D945E4ABFE6}">
      <dgm:prSet/>
      <dgm:spPr/>
      <dgm:t>
        <a:bodyPr/>
        <a:lstStyle/>
        <a:p>
          <a:pPr algn="ctr"/>
          <a:endParaRPr lang="en-US"/>
        </a:p>
      </dgm:t>
    </dgm:pt>
    <dgm:pt modelId="{ABF5B188-C870-4C61-AA67-86846D7E8F6B}" type="pres">
      <dgm:prSet presAssocID="{9E89D279-6300-4FB8-BE98-CF7B111EEC41}" presName="linear" presStyleCnt="0">
        <dgm:presLayoutVars>
          <dgm:animLvl val="lvl"/>
          <dgm:resizeHandles val="exact"/>
        </dgm:presLayoutVars>
      </dgm:prSet>
      <dgm:spPr/>
    </dgm:pt>
    <dgm:pt modelId="{5C3C0E4F-8714-4D5F-A98F-F9E63C9C5F8D}" type="pres">
      <dgm:prSet presAssocID="{6BC9B22D-1DA7-47FC-A3F3-04507D48D0B6}" presName="parentText" presStyleLbl="node1" presStyleIdx="0" presStyleCnt="1">
        <dgm:presLayoutVars>
          <dgm:chMax val="0"/>
          <dgm:bulletEnabled val="1"/>
        </dgm:presLayoutVars>
      </dgm:prSet>
      <dgm:spPr/>
    </dgm:pt>
  </dgm:ptLst>
  <dgm:cxnLst>
    <dgm:cxn modelId="{9CDA0B76-8891-431F-802B-9D945E4ABFE6}" srcId="{9E89D279-6300-4FB8-BE98-CF7B111EEC41}" destId="{6BC9B22D-1DA7-47FC-A3F3-04507D48D0B6}" srcOrd="0" destOrd="0" parTransId="{62D3402F-316E-451C-A77B-A6E5670D8C90}" sibTransId="{6C4C21FA-8EBC-47A4-B952-26EB44726958}"/>
    <dgm:cxn modelId="{431AE2A9-F7C4-415D-AD14-2647F4A5D25E}" type="presOf" srcId="{6BC9B22D-1DA7-47FC-A3F3-04507D48D0B6}" destId="{5C3C0E4F-8714-4D5F-A98F-F9E63C9C5F8D}" srcOrd="0" destOrd="0" presId="urn:microsoft.com/office/officeart/2005/8/layout/vList2"/>
    <dgm:cxn modelId="{0C7B17FB-BDB7-4C2C-8B7C-FAF3428E7712}" type="presOf" srcId="{9E89D279-6300-4FB8-BE98-CF7B111EEC41}" destId="{ABF5B188-C870-4C61-AA67-86846D7E8F6B}" srcOrd="0" destOrd="0" presId="urn:microsoft.com/office/officeart/2005/8/layout/vList2"/>
    <dgm:cxn modelId="{CF4DECFF-A1A7-41FC-AAF8-075D214B5167}" type="presParOf" srcId="{ABF5B188-C870-4C61-AA67-86846D7E8F6B}" destId="{5C3C0E4F-8714-4D5F-A98F-F9E63C9C5F8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DBBA17B-CFBC-4D1B-AA76-5303BF6AA63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73DD491-0FC6-4717-BC8E-DE11E7A68108}">
      <dgm:prSet/>
      <dgm:spPr/>
      <dgm:t>
        <a:bodyPr/>
        <a:lstStyle/>
        <a:p>
          <a:pPr algn="l"/>
          <a:r>
            <a:rPr lang="en-US" b="0" baseline="0" dirty="0"/>
            <a:t>BUILD AN INTERACTIVE MAP WITH FOLIUM</a:t>
          </a:r>
          <a:endParaRPr lang="en-US" b="0" dirty="0"/>
        </a:p>
      </dgm:t>
    </dgm:pt>
    <dgm:pt modelId="{939791E3-AB32-4A17-B3EA-F585538C4425}" type="parTrans" cxnId="{50DAAB5F-C8AB-4E4F-9CBE-277DD3621083}">
      <dgm:prSet/>
      <dgm:spPr/>
      <dgm:t>
        <a:bodyPr/>
        <a:lstStyle/>
        <a:p>
          <a:endParaRPr lang="en-US"/>
        </a:p>
      </dgm:t>
    </dgm:pt>
    <dgm:pt modelId="{5829C78D-95E4-430F-8DE2-0AE0028467FF}" type="sibTrans" cxnId="{50DAAB5F-C8AB-4E4F-9CBE-277DD3621083}">
      <dgm:prSet/>
      <dgm:spPr/>
      <dgm:t>
        <a:bodyPr/>
        <a:lstStyle/>
        <a:p>
          <a:endParaRPr lang="en-US"/>
        </a:p>
      </dgm:t>
    </dgm:pt>
    <dgm:pt modelId="{98334034-9313-4C56-BB8D-22F5E6AE0A46}" type="pres">
      <dgm:prSet presAssocID="{7DBBA17B-CFBC-4D1B-AA76-5303BF6AA638}" presName="linear" presStyleCnt="0">
        <dgm:presLayoutVars>
          <dgm:animLvl val="lvl"/>
          <dgm:resizeHandles val="exact"/>
        </dgm:presLayoutVars>
      </dgm:prSet>
      <dgm:spPr/>
    </dgm:pt>
    <dgm:pt modelId="{067C2019-72B6-4397-B408-F317DF253832}" type="pres">
      <dgm:prSet presAssocID="{B73DD491-0FC6-4717-BC8E-DE11E7A68108}" presName="parentText" presStyleLbl="node1" presStyleIdx="0" presStyleCnt="1">
        <dgm:presLayoutVars>
          <dgm:chMax val="0"/>
          <dgm:bulletEnabled val="1"/>
        </dgm:presLayoutVars>
      </dgm:prSet>
      <dgm:spPr/>
    </dgm:pt>
  </dgm:ptLst>
  <dgm:cxnLst>
    <dgm:cxn modelId="{9FD46C19-662B-46AB-98F9-EED3F0D59802}" type="presOf" srcId="{B73DD491-0FC6-4717-BC8E-DE11E7A68108}" destId="{067C2019-72B6-4397-B408-F317DF253832}" srcOrd="0" destOrd="0" presId="urn:microsoft.com/office/officeart/2005/8/layout/vList2"/>
    <dgm:cxn modelId="{50DAAB5F-C8AB-4E4F-9CBE-277DD3621083}" srcId="{7DBBA17B-CFBC-4D1B-AA76-5303BF6AA638}" destId="{B73DD491-0FC6-4717-BC8E-DE11E7A68108}" srcOrd="0" destOrd="0" parTransId="{939791E3-AB32-4A17-B3EA-F585538C4425}" sibTransId="{5829C78D-95E4-430F-8DE2-0AE0028467FF}"/>
    <dgm:cxn modelId="{42BF2BF3-3CE4-436A-8235-FA9D575D5D40}" type="presOf" srcId="{7DBBA17B-CFBC-4D1B-AA76-5303BF6AA638}" destId="{98334034-9313-4C56-BB8D-22F5E6AE0A46}" srcOrd="0" destOrd="0" presId="urn:microsoft.com/office/officeart/2005/8/layout/vList2"/>
    <dgm:cxn modelId="{DBA2C4A9-2B36-4BEA-8764-0573049DAB49}" type="presParOf" srcId="{98334034-9313-4C56-BB8D-22F5E6AE0A46}" destId="{067C2019-72B6-4397-B408-F317DF253832}"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DE364C0-B164-4541-8D59-445A6E1C5AE3}" type="doc">
      <dgm:prSet loTypeId="urn:microsoft.com/office/officeart/2005/8/layout/vList5" loCatId="list" qsTypeId="urn:microsoft.com/office/officeart/2005/8/quickstyle/simple1" qsCatId="simple" csTypeId="urn:microsoft.com/office/officeart/2005/8/colors/accent0_2" csCatId="mainScheme" phldr="1"/>
      <dgm:spPr/>
      <dgm:t>
        <a:bodyPr/>
        <a:lstStyle/>
        <a:p>
          <a:endParaRPr lang="en-US"/>
        </a:p>
      </dgm:t>
    </dgm:pt>
    <dgm:pt modelId="{35857987-9FCD-4F4F-8CA6-9B2526056C37}">
      <dgm:prSet/>
      <dgm:spPr/>
      <dgm:t>
        <a:bodyPr/>
        <a:lstStyle/>
        <a:p>
          <a:r>
            <a:rPr lang="en-GB" b="0" dirty="0"/>
            <a:t>All launch sites are in very</a:t>
          </a:r>
          <a:br>
            <a:rPr lang="en-GB" b="0" dirty="0"/>
          </a:br>
          <a:r>
            <a:rPr lang="en-GB" b="0" dirty="0"/>
            <a:t>close proximity to the coast</a:t>
          </a:r>
          <a:br>
            <a:rPr lang="en-GB" b="0" dirty="0"/>
          </a:br>
          <a:r>
            <a:rPr lang="en-GB" b="0" dirty="0"/>
            <a:t>and they are also a couple</a:t>
          </a:r>
          <a:br>
            <a:rPr lang="en-GB" b="0" dirty="0"/>
          </a:br>
          <a:r>
            <a:rPr lang="en-GB" b="0" dirty="0"/>
            <a:t>thousand </a:t>
          </a:r>
          <a:r>
            <a:rPr lang="en-GB" b="0" dirty="0" err="1"/>
            <a:t>kilometers</a:t>
          </a:r>
          <a:r>
            <a:rPr lang="en-GB" b="0" dirty="0"/>
            <a:t> away</a:t>
          </a:r>
          <a:br>
            <a:rPr lang="en-GB" b="0" dirty="0"/>
          </a:br>
          <a:r>
            <a:rPr lang="en-GB" b="0" dirty="0"/>
            <a:t>from the equator line.</a:t>
          </a:r>
          <a:endParaRPr lang="en-US" b="0" dirty="0"/>
        </a:p>
      </dgm:t>
    </dgm:pt>
    <dgm:pt modelId="{ED8C2C48-E1DB-4A7A-AED8-B30798684086}" type="parTrans" cxnId="{5ACEA3C9-AF08-486F-9F12-688A952D7D87}">
      <dgm:prSet/>
      <dgm:spPr/>
      <dgm:t>
        <a:bodyPr/>
        <a:lstStyle/>
        <a:p>
          <a:endParaRPr lang="en-US"/>
        </a:p>
      </dgm:t>
    </dgm:pt>
    <dgm:pt modelId="{2EA05425-353D-431F-9371-CEA32C18DAA6}" type="sibTrans" cxnId="{5ACEA3C9-AF08-486F-9F12-688A952D7D87}">
      <dgm:prSet/>
      <dgm:spPr/>
      <dgm:t>
        <a:bodyPr/>
        <a:lstStyle/>
        <a:p>
          <a:endParaRPr lang="en-US"/>
        </a:p>
      </dgm:t>
    </dgm:pt>
    <dgm:pt modelId="{53AFE38F-F78C-449F-8C02-E7CAC401FD70}" type="pres">
      <dgm:prSet presAssocID="{BDE364C0-B164-4541-8D59-445A6E1C5AE3}" presName="Name0" presStyleCnt="0">
        <dgm:presLayoutVars>
          <dgm:dir/>
          <dgm:animLvl val="lvl"/>
          <dgm:resizeHandles val="exact"/>
        </dgm:presLayoutVars>
      </dgm:prSet>
      <dgm:spPr/>
    </dgm:pt>
    <dgm:pt modelId="{0A7E75CB-5360-450B-8E67-F9426D55390C}" type="pres">
      <dgm:prSet presAssocID="{35857987-9FCD-4F4F-8CA6-9B2526056C37}" presName="linNode" presStyleCnt="0"/>
      <dgm:spPr/>
    </dgm:pt>
    <dgm:pt modelId="{3EBCFAD3-53CE-43D5-BDC9-CCA23EE388DB}" type="pres">
      <dgm:prSet presAssocID="{35857987-9FCD-4F4F-8CA6-9B2526056C37}" presName="parentText" presStyleLbl="node1" presStyleIdx="0" presStyleCnt="1" custScaleX="200678" custLinFactNeighborX="-41592" custLinFactNeighborY="1907">
        <dgm:presLayoutVars>
          <dgm:chMax val="1"/>
          <dgm:bulletEnabled val="1"/>
        </dgm:presLayoutVars>
      </dgm:prSet>
      <dgm:spPr/>
    </dgm:pt>
  </dgm:ptLst>
  <dgm:cxnLst>
    <dgm:cxn modelId="{54C5A2C4-AF49-438C-9135-561EB9E040FF}" type="presOf" srcId="{35857987-9FCD-4F4F-8CA6-9B2526056C37}" destId="{3EBCFAD3-53CE-43D5-BDC9-CCA23EE388DB}" srcOrd="0" destOrd="0" presId="urn:microsoft.com/office/officeart/2005/8/layout/vList5"/>
    <dgm:cxn modelId="{9486C9C5-0808-43F4-86FD-23616CC97360}" type="presOf" srcId="{BDE364C0-B164-4541-8D59-445A6E1C5AE3}" destId="{53AFE38F-F78C-449F-8C02-E7CAC401FD70}" srcOrd="0" destOrd="0" presId="urn:microsoft.com/office/officeart/2005/8/layout/vList5"/>
    <dgm:cxn modelId="{5ACEA3C9-AF08-486F-9F12-688A952D7D87}" srcId="{BDE364C0-B164-4541-8D59-445A6E1C5AE3}" destId="{35857987-9FCD-4F4F-8CA6-9B2526056C37}" srcOrd="0" destOrd="0" parTransId="{ED8C2C48-E1DB-4A7A-AED8-B30798684086}" sibTransId="{2EA05425-353D-431F-9371-CEA32C18DAA6}"/>
    <dgm:cxn modelId="{B09765AD-D99F-40FE-A339-9D38538DCCE9}" type="presParOf" srcId="{53AFE38F-F78C-449F-8C02-E7CAC401FD70}" destId="{0A7E75CB-5360-450B-8E67-F9426D55390C}" srcOrd="0" destOrd="0" presId="urn:microsoft.com/office/officeart/2005/8/layout/vList5"/>
    <dgm:cxn modelId="{B5F49966-50E1-4326-AAE5-EAB9F3F42BCD}" type="presParOf" srcId="{0A7E75CB-5360-450B-8E67-F9426D55390C}" destId="{3EBCFAD3-53CE-43D5-BDC9-CCA23EE388DB}"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DAC15A7-09FB-4DC7-81FD-654602C024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E590B4C-8F50-4704-89B2-89B93683D799}">
      <dgm:prSet/>
      <dgm:spPr/>
      <dgm:t>
        <a:bodyPr/>
        <a:lstStyle/>
        <a:p>
          <a:pPr algn="ctr"/>
          <a:r>
            <a:rPr lang="en-GB" b="1" baseline="0" dirty="0"/>
            <a:t>Success Rate of Rocket Launches</a:t>
          </a:r>
          <a:endParaRPr lang="en-US" dirty="0"/>
        </a:p>
      </dgm:t>
    </dgm:pt>
    <dgm:pt modelId="{23D0DF2C-382D-49FC-9A30-2E7CF8D0194E}" type="parTrans" cxnId="{D5D41ECF-C2BD-4390-91EF-5942CBE2D450}">
      <dgm:prSet/>
      <dgm:spPr/>
      <dgm:t>
        <a:bodyPr/>
        <a:lstStyle/>
        <a:p>
          <a:endParaRPr lang="en-US"/>
        </a:p>
      </dgm:t>
    </dgm:pt>
    <dgm:pt modelId="{176F1E01-BBB4-4126-8E02-277D9B3098DE}" type="sibTrans" cxnId="{D5D41ECF-C2BD-4390-91EF-5942CBE2D450}">
      <dgm:prSet/>
      <dgm:spPr/>
      <dgm:t>
        <a:bodyPr/>
        <a:lstStyle/>
        <a:p>
          <a:endParaRPr lang="en-US"/>
        </a:p>
      </dgm:t>
    </dgm:pt>
    <dgm:pt modelId="{24D14442-D2EE-427D-8A9B-0628E48FE416}" type="pres">
      <dgm:prSet presAssocID="{9DAC15A7-09FB-4DC7-81FD-654602C02432}" presName="linear" presStyleCnt="0">
        <dgm:presLayoutVars>
          <dgm:animLvl val="lvl"/>
          <dgm:resizeHandles val="exact"/>
        </dgm:presLayoutVars>
      </dgm:prSet>
      <dgm:spPr/>
    </dgm:pt>
    <dgm:pt modelId="{904CDCF6-8F71-4573-87A9-BADA255388EB}" type="pres">
      <dgm:prSet presAssocID="{0E590B4C-8F50-4704-89B2-89B93683D799}" presName="parentText" presStyleLbl="node1" presStyleIdx="0" presStyleCnt="1" custScaleY="89441">
        <dgm:presLayoutVars>
          <dgm:chMax val="0"/>
          <dgm:bulletEnabled val="1"/>
        </dgm:presLayoutVars>
      </dgm:prSet>
      <dgm:spPr/>
    </dgm:pt>
  </dgm:ptLst>
  <dgm:cxnLst>
    <dgm:cxn modelId="{DDD0F01E-DFA9-47B8-A11E-AC2B36F0B7AF}" type="presOf" srcId="{9DAC15A7-09FB-4DC7-81FD-654602C02432}" destId="{24D14442-D2EE-427D-8A9B-0628E48FE416}" srcOrd="0" destOrd="0" presId="urn:microsoft.com/office/officeart/2005/8/layout/vList2"/>
    <dgm:cxn modelId="{9CCF56AB-C365-4944-85C3-3424D1AFCC8E}" type="presOf" srcId="{0E590B4C-8F50-4704-89B2-89B93683D799}" destId="{904CDCF6-8F71-4573-87A9-BADA255388EB}" srcOrd="0" destOrd="0" presId="urn:microsoft.com/office/officeart/2005/8/layout/vList2"/>
    <dgm:cxn modelId="{D5D41ECF-C2BD-4390-91EF-5942CBE2D450}" srcId="{9DAC15A7-09FB-4DC7-81FD-654602C02432}" destId="{0E590B4C-8F50-4704-89B2-89B93683D799}" srcOrd="0" destOrd="0" parTransId="{23D0DF2C-382D-49FC-9A30-2E7CF8D0194E}" sibTransId="{176F1E01-BBB4-4126-8E02-277D9B3098DE}"/>
    <dgm:cxn modelId="{FA1E0C1F-ACDC-47E3-A0B7-AAA02CE920F7}" type="presParOf" srcId="{24D14442-D2EE-427D-8A9B-0628E48FE416}" destId="{904CDCF6-8F71-4573-87A9-BADA255388E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22DF8C26-424C-470A-80F6-EA9A2DC8B75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8B413D8-DD58-403E-985D-A3DD50CBF94F}">
      <dgm:prSet/>
      <dgm:spPr/>
      <dgm:t>
        <a:bodyPr/>
        <a:lstStyle/>
        <a:p>
          <a:pPr algn="ctr"/>
          <a:r>
            <a:rPr lang="en-US" b="1" baseline="0"/>
            <a:t>Surrounding Landmarks</a:t>
          </a:r>
          <a:endParaRPr lang="en-US"/>
        </a:p>
      </dgm:t>
    </dgm:pt>
    <dgm:pt modelId="{87144C61-B5A8-4580-A918-58B5BD6F7650}" type="parTrans" cxnId="{B15D6045-F2E9-4DB2-A559-1E9958F43F2D}">
      <dgm:prSet/>
      <dgm:spPr/>
      <dgm:t>
        <a:bodyPr/>
        <a:lstStyle/>
        <a:p>
          <a:endParaRPr lang="en-US"/>
        </a:p>
      </dgm:t>
    </dgm:pt>
    <dgm:pt modelId="{98F05529-D9C8-4E47-B3C3-5DE9003604BC}" type="sibTrans" cxnId="{B15D6045-F2E9-4DB2-A559-1E9958F43F2D}">
      <dgm:prSet/>
      <dgm:spPr/>
      <dgm:t>
        <a:bodyPr/>
        <a:lstStyle/>
        <a:p>
          <a:endParaRPr lang="en-US"/>
        </a:p>
      </dgm:t>
    </dgm:pt>
    <dgm:pt modelId="{4DF98A11-D00A-4766-8E4A-EDA2ADE90F6A}" type="pres">
      <dgm:prSet presAssocID="{22DF8C26-424C-470A-80F6-EA9A2DC8B75B}" presName="linear" presStyleCnt="0">
        <dgm:presLayoutVars>
          <dgm:animLvl val="lvl"/>
          <dgm:resizeHandles val="exact"/>
        </dgm:presLayoutVars>
      </dgm:prSet>
      <dgm:spPr/>
    </dgm:pt>
    <dgm:pt modelId="{5D211AFF-1B58-4862-AF1D-D68CEDEEDE48}" type="pres">
      <dgm:prSet presAssocID="{58B413D8-DD58-403E-985D-A3DD50CBF94F}" presName="parentText" presStyleLbl="node1" presStyleIdx="0" presStyleCnt="1">
        <dgm:presLayoutVars>
          <dgm:chMax val="0"/>
          <dgm:bulletEnabled val="1"/>
        </dgm:presLayoutVars>
      </dgm:prSet>
      <dgm:spPr/>
    </dgm:pt>
  </dgm:ptLst>
  <dgm:cxnLst>
    <dgm:cxn modelId="{DC55D711-CEE8-4FF7-93FA-699F60F46D62}" type="presOf" srcId="{58B413D8-DD58-403E-985D-A3DD50CBF94F}" destId="{5D211AFF-1B58-4862-AF1D-D68CEDEEDE48}" srcOrd="0" destOrd="0" presId="urn:microsoft.com/office/officeart/2005/8/layout/vList2"/>
    <dgm:cxn modelId="{3E0D7337-BAEF-4A83-A5CA-55E427F95056}" type="presOf" srcId="{22DF8C26-424C-470A-80F6-EA9A2DC8B75B}" destId="{4DF98A11-D00A-4766-8E4A-EDA2ADE90F6A}" srcOrd="0" destOrd="0" presId="urn:microsoft.com/office/officeart/2005/8/layout/vList2"/>
    <dgm:cxn modelId="{B15D6045-F2E9-4DB2-A559-1E9958F43F2D}" srcId="{22DF8C26-424C-470A-80F6-EA9A2DC8B75B}" destId="{58B413D8-DD58-403E-985D-A3DD50CBF94F}" srcOrd="0" destOrd="0" parTransId="{87144C61-B5A8-4580-A918-58B5BD6F7650}" sibTransId="{98F05529-D9C8-4E47-B3C3-5DE9003604BC}"/>
    <dgm:cxn modelId="{D85D6236-592D-458E-8352-550FAC715C75}" type="presParOf" srcId="{4DF98A11-D00A-4766-8E4A-EDA2ADE90F6A}" destId="{5D211AFF-1B58-4862-AF1D-D68CEDEEDE4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804340A4-FC5B-45D3-847F-5137988822CE}" type="doc">
      <dgm:prSet loTypeId="urn:microsoft.com/office/officeart/2008/layout/LinedList" loCatId="list" qsTypeId="urn:microsoft.com/office/officeart/2005/8/quickstyle/simple1" qsCatId="simple" csTypeId="urn:microsoft.com/office/officeart/2005/8/colors/accent0_2" csCatId="mainScheme"/>
      <dgm:spPr/>
      <dgm:t>
        <a:bodyPr/>
        <a:lstStyle/>
        <a:p>
          <a:endParaRPr lang="en-US"/>
        </a:p>
      </dgm:t>
    </dgm:pt>
    <dgm:pt modelId="{934F96D6-6F2E-4E9B-B613-FA00511ADDC3}">
      <dgm:prSet/>
      <dgm:spPr/>
      <dgm:t>
        <a:bodyPr/>
        <a:lstStyle/>
        <a:p>
          <a:r>
            <a:rPr lang="en-GB"/>
            <a:t>It appears that launch sites</a:t>
          </a:r>
          <a:br>
            <a:rPr lang="en-GB"/>
          </a:br>
          <a:r>
            <a:rPr lang="en-GB"/>
            <a:t>are usually set up at least 18</a:t>
          </a:r>
          <a:br>
            <a:rPr lang="en-GB"/>
          </a:br>
          <a:r>
            <a:rPr lang="en-GB"/>
            <a:t>km away from cities. This may</a:t>
          </a:r>
          <a:br>
            <a:rPr lang="en-GB"/>
          </a:br>
          <a:r>
            <a:rPr lang="en-GB"/>
            <a:t>be because of the desire to</a:t>
          </a:r>
          <a:br>
            <a:rPr lang="en-GB"/>
          </a:br>
          <a:r>
            <a:rPr lang="en-GB"/>
            <a:t>prevent any crashes near</a:t>
          </a:r>
          <a:br>
            <a:rPr lang="en-GB"/>
          </a:br>
          <a:r>
            <a:rPr lang="en-GB"/>
            <a:t>populated areas.</a:t>
          </a:r>
          <a:endParaRPr lang="en-US"/>
        </a:p>
      </dgm:t>
    </dgm:pt>
    <dgm:pt modelId="{C2F34F6D-A843-4FF8-8150-EA4C7323A740}" type="parTrans" cxnId="{66EDB882-F9BD-42F0-B064-E11B8D3FF76F}">
      <dgm:prSet/>
      <dgm:spPr/>
      <dgm:t>
        <a:bodyPr/>
        <a:lstStyle/>
        <a:p>
          <a:endParaRPr lang="en-US"/>
        </a:p>
      </dgm:t>
    </dgm:pt>
    <dgm:pt modelId="{7864BB54-E5A5-4CAC-8BC4-CA7FD795DA1A}" type="sibTrans" cxnId="{66EDB882-F9BD-42F0-B064-E11B8D3FF76F}">
      <dgm:prSet/>
      <dgm:spPr/>
      <dgm:t>
        <a:bodyPr/>
        <a:lstStyle/>
        <a:p>
          <a:endParaRPr lang="en-US"/>
        </a:p>
      </dgm:t>
    </dgm:pt>
    <dgm:pt modelId="{065A4085-E742-412E-BF6E-BD7D2134EC56}">
      <dgm:prSet/>
      <dgm:spPr/>
      <dgm:t>
        <a:bodyPr/>
        <a:lstStyle/>
        <a:p>
          <a:r>
            <a:rPr lang="en-GB"/>
            <a:t>It is also apparent that launch</a:t>
          </a:r>
          <a:br>
            <a:rPr lang="en-GB"/>
          </a:br>
          <a:r>
            <a:rPr lang="en-GB"/>
            <a:t>sites are in very close</a:t>
          </a:r>
          <a:br>
            <a:rPr lang="en-GB"/>
          </a:br>
          <a:r>
            <a:rPr lang="en-GB"/>
            <a:t>proximity to railways and</a:t>
          </a:r>
          <a:br>
            <a:rPr lang="en-GB"/>
          </a:br>
          <a:r>
            <a:rPr lang="en-GB"/>
            <a:t>highways. Perhaps, due to the</a:t>
          </a:r>
          <a:br>
            <a:rPr lang="en-GB"/>
          </a:br>
          <a:r>
            <a:rPr lang="en-GB"/>
            <a:t>necessary transportation</a:t>
          </a:r>
          <a:br>
            <a:rPr lang="en-GB"/>
          </a:br>
          <a:r>
            <a:rPr lang="en-GB"/>
            <a:t>requirements for rocket parts.</a:t>
          </a:r>
          <a:endParaRPr lang="en-US"/>
        </a:p>
      </dgm:t>
    </dgm:pt>
    <dgm:pt modelId="{63DD5B68-58AC-483B-87D4-906E38631EDC}" type="parTrans" cxnId="{D8FA7128-412E-43C3-9F14-7FC7A9764978}">
      <dgm:prSet/>
      <dgm:spPr/>
      <dgm:t>
        <a:bodyPr/>
        <a:lstStyle/>
        <a:p>
          <a:endParaRPr lang="en-US"/>
        </a:p>
      </dgm:t>
    </dgm:pt>
    <dgm:pt modelId="{C7958BA5-AF76-42EE-A035-FBAC31ED069C}" type="sibTrans" cxnId="{D8FA7128-412E-43C3-9F14-7FC7A9764978}">
      <dgm:prSet/>
      <dgm:spPr/>
      <dgm:t>
        <a:bodyPr/>
        <a:lstStyle/>
        <a:p>
          <a:endParaRPr lang="en-US"/>
        </a:p>
      </dgm:t>
    </dgm:pt>
    <dgm:pt modelId="{461C0ECF-A9B8-4625-BFD1-E9125015F4BE}">
      <dgm:prSet/>
      <dgm:spPr/>
      <dgm:t>
        <a:bodyPr/>
        <a:lstStyle/>
        <a:p>
          <a:r>
            <a:rPr lang="en-GB"/>
            <a:t>The sites are close the coast</a:t>
          </a:r>
          <a:br>
            <a:rPr lang="en-GB"/>
          </a:br>
          <a:r>
            <a:rPr lang="en-GB"/>
            <a:t>line. This is evident with the</a:t>
          </a:r>
          <a:br>
            <a:rPr lang="en-GB"/>
          </a:br>
          <a:r>
            <a:rPr lang="en-GB"/>
            <a:t>many rocket landing tests on</a:t>
          </a:r>
          <a:br>
            <a:rPr lang="en-GB"/>
          </a:br>
          <a:r>
            <a:rPr lang="en-GB"/>
            <a:t>water bodies like the ocean.</a:t>
          </a:r>
          <a:endParaRPr lang="en-US"/>
        </a:p>
      </dgm:t>
    </dgm:pt>
    <dgm:pt modelId="{63820723-346F-4E26-B510-10166A56914E}" type="parTrans" cxnId="{3868C241-DF15-48F9-BFDF-D0C8BC231366}">
      <dgm:prSet/>
      <dgm:spPr/>
      <dgm:t>
        <a:bodyPr/>
        <a:lstStyle/>
        <a:p>
          <a:endParaRPr lang="en-US"/>
        </a:p>
      </dgm:t>
    </dgm:pt>
    <dgm:pt modelId="{9BE026E8-79CB-42DF-9184-9E0F587CA5B0}" type="sibTrans" cxnId="{3868C241-DF15-48F9-BFDF-D0C8BC231366}">
      <dgm:prSet/>
      <dgm:spPr/>
      <dgm:t>
        <a:bodyPr/>
        <a:lstStyle/>
        <a:p>
          <a:endParaRPr lang="en-US"/>
        </a:p>
      </dgm:t>
    </dgm:pt>
    <dgm:pt modelId="{79F9D23A-1D62-430E-8E04-35BB28716E76}" type="pres">
      <dgm:prSet presAssocID="{804340A4-FC5B-45D3-847F-5137988822CE}" presName="vert0" presStyleCnt="0">
        <dgm:presLayoutVars>
          <dgm:dir/>
          <dgm:animOne val="branch"/>
          <dgm:animLvl val="lvl"/>
        </dgm:presLayoutVars>
      </dgm:prSet>
      <dgm:spPr/>
    </dgm:pt>
    <dgm:pt modelId="{EEA0904E-38A0-4F43-BFED-BFE219A33A94}" type="pres">
      <dgm:prSet presAssocID="{934F96D6-6F2E-4E9B-B613-FA00511ADDC3}" presName="thickLine" presStyleLbl="alignNode1" presStyleIdx="0" presStyleCnt="3"/>
      <dgm:spPr/>
    </dgm:pt>
    <dgm:pt modelId="{38CF2AAD-E24D-4362-BA25-34D8257008B8}" type="pres">
      <dgm:prSet presAssocID="{934F96D6-6F2E-4E9B-B613-FA00511ADDC3}" presName="horz1" presStyleCnt="0"/>
      <dgm:spPr/>
    </dgm:pt>
    <dgm:pt modelId="{ABC2A686-D7AD-48A0-9640-DA31498D6DA1}" type="pres">
      <dgm:prSet presAssocID="{934F96D6-6F2E-4E9B-B613-FA00511ADDC3}" presName="tx1" presStyleLbl="revTx" presStyleIdx="0" presStyleCnt="3"/>
      <dgm:spPr/>
    </dgm:pt>
    <dgm:pt modelId="{43EEA13D-2809-413F-87B9-B7D0260DFC7A}" type="pres">
      <dgm:prSet presAssocID="{934F96D6-6F2E-4E9B-B613-FA00511ADDC3}" presName="vert1" presStyleCnt="0"/>
      <dgm:spPr/>
    </dgm:pt>
    <dgm:pt modelId="{D3A5CD42-EF12-45FA-980E-CBC8C8179180}" type="pres">
      <dgm:prSet presAssocID="{065A4085-E742-412E-BF6E-BD7D2134EC56}" presName="thickLine" presStyleLbl="alignNode1" presStyleIdx="1" presStyleCnt="3"/>
      <dgm:spPr/>
    </dgm:pt>
    <dgm:pt modelId="{BCF164A6-A5E1-41F6-ABB5-6373D9BFAC78}" type="pres">
      <dgm:prSet presAssocID="{065A4085-E742-412E-BF6E-BD7D2134EC56}" presName="horz1" presStyleCnt="0"/>
      <dgm:spPr/>
    </dgm:pt>
    <dgm:pt modelId="{A682DA7A-F68D-4DF5-8A71-6FA685FD9051}" type="pres">
      <dgm:prSet presAssocID="{065A4085-E742-412E-BF6E-BD7D2134EC56}" presName="tx1" presStyleLbl="revTx" presStyleIdx="1" presStyleCnt="3"/>
      <dgm:spPr/>
    </dgm:pt>
    <dgm:pt modelId="{179E31F3-EEE5-4970-BD06-33D947AFDF29}" type="pres">
      <dgm:prSet presAssocID="{065A4085-E742-412E-BF6E-BD7D2134EC56}" presName="vert1" presStyleCnt="0"/>
      <dgm:spPr/>
    </dgm:pt>
    <dgm:pt modelId="{F9B72285-8F14-472E-BC0E-BE95562AFDCD}" type="pres">
      <dgm:prSet presAssocID="{461C0ECF-A9B8-4625-BFD1-E9125015F4BE}" presName="thickLine" presStyleLbl="alignNode1" presStyleIdx="2" presStyleCnt="3"/>
      <dgm:spPr/>
    </dgm:pt>
    <dgm:pt modelId="{48F379C7-AF71-4E7D-969B-6F5316C516CC}" type="pres">
      <dgm:prSet presAssocID="{461C0ECF-A9B8-4625-BFD1-E9125015F4BE}" presName="horz1" presStyleCnt="0"/>
      <dgm:spPr/>
    </dgm:pt>
    <dgm:pt modelId="{41D0CE60-EBE5-449D-9980-137879ED2A1A}" type="pres">
      <dgm:prSet presAssocID="{461C0ECF-A9B8-4625-BFD1-E9125015F4BE}" presName="tx1" presStyleLbl="revTx" presStyleIdx="2" presStyleCnt="3"/>
      <dgm:spPr/>
    </dgm:pt>
    <dgm:pt modelId="{C5053CF1-2F51-4270-8644-7D395AD513C2}" type="pres">
      <dgm:prSet presAssocID="{461C0ECF-A9B8-4625-BFD1-E9125015F4BE}" presName="vert1" presStyleCnt="0"/>
      <dgm:spPr/>
    </dgm:pt>
  </dgm:ptLst>
  <dgm:cxnLst>
    <dgm:cxn modelId="{00118B09-FBC6-42D5-A6AC-F18593B23DDC}" type="presOf" srcId="{804340A4-FC5B-45D3-847F-5137988822CE}" destId="{79F9D23A-1D62-430E-8E04-35BB28716E76}" srcOrd="0" destOrd="0" presId="urn:microsoft.com/office/officeart/2008/layout/LinedList"/>
    <dgm:cxn modelId="{D8FA7128-412E-43C3-9F14-7FC7A9764978}" srcId="{804340A4-FC5B-45D3-847F-5137988822CE}" destId="{065A4085-E742-412E-BF6E-BD7D2134EC56}" srcOrd="1" destOrd="0" parTransId="{63DD5B68-58AC-483B-87D4-906E38631EDC}" sibTransId="{C7958BA5-AF76-42EE-A035-FBAC31ED069C}"/>
    <dgm:cxn modelId="{CC8EAB2D-EEA1-4487-A271-C1245AA9A23B}" type="presOf" srcId="{065A4085-E742-412E-BF6E-BD7D2134EC56}" destId="{A682DA7A-F68D-4DF5-8A71-6FA685FD9051}" srcOrd="0" destOrd="0" presId="urn:microsoft.com/office/officeart/2008/layout/LinedList"/>
    <dgm:cxn modelId="{3868C241-DF15-48F9-BFDF-D0C8BC231366}" srcId="{804340A4-FC5B-45D3-847F-5137988822CE}" destId="{461C0ECF-A9B8-4625-BFD1-E9125015F4BE}" srcOrd="2" destOrd="0" parTransId="{63820723-346F-4E26-B510-10166A56914E}" sibTransId="{9BE026E8-79CB-42DF-9184-9E0F587CA5B0}"/>
    <dgm:cxn modelId="{722C3665-36D2-408E-BEA2-91A866B6EEDA}" type="presOf" srcId="{934F96D6-6F2E-4E9B-B613-FA00511ADDC3}" destId="{ABC2A686-D7AD-48A0-9640-DA31498D6DA1}" srcOrd="0" destOrd="0" presId="urn:microsoft.com/office/officeart/2008/layout/LinedList"/>
    <dgm:cxn modelId="{66EDB882-F9BD-42F0-B064-E11B8D3FF76F}" srcId="{804340A4-FC5B-45D3-847F-5137988822CE}" destId="{934F96D6-6F2E-4E9B-B613-FA00511ADDC3}" srcOrd="0" destOrd="0" parTransId="{C2F34F6D-A843-4FF8-8150-EA4C7323A740}" sibTransId="{7864BB54-E5A5-4CAC-8BC4-CA7FD795DA1A}"/>
    <dgm:cxn modelId="{2124D095-01DE-411B-BF38-232C43C5641F}" type="presOf" srcId="{461C0ECF-A9B8-4625-BFD1-E9125015F4BE}" destId="{41D0CE60-EBE5-449D-9980-137879ED2A1A}" srcOrd="0" destOrd="0" presId="urn:microsoft.com/office/officeart/2008/layout/LinedList"/>
    <dgm:cxn modelId="{0930D116-EA0C-482C-A25E-AD2237CE6D1D}" type="presParOf" srcId="{79F9D23A-1D62-430E-8E04-35BB28716E76}" destId="{EEA0904E-38A0-4F43-BFED-BFE219A33A94}" srcOrd="0" destOrd="0" presId="urn:microsoft.com/office/officeart/2008/layout/LinedList"/>
    <dgm:cxn modelId="{EA06950F-430B-413C-9A68-9E90C7F2ABDE}" type="presParOf" srcId="{79F9D23A-1D62-430E-8E04-35BB28716E76}" destId="{38CF2AAD-E24D-4362-BA25-34D8257008B8}" srcOrd="1" destOrd="0" presId="urn:microsoft.com/office/officeart/2008/layout/LinedList"/>
    <dgm:cxn modelId="{725BC637-8BB3-45A2-B127-968BE45926D6}" type="presParOf" srcId="{38CF2AAD-E24D-4362-BA25-34D8257008B8}" destId="{ABC2A686-D7AD-48A0-9640-DA31498D6DA1}" srcOrd="0" destOrd="0" presId="urn:microsoft.com/office/officeart/2008/layout/LinedList"/>
    <dgm:cxn modelId="{01D135A1-329F-484A-8E05-97883060AAFD}" type="presParOf" srcId="{38CF2AAD-E24D-4362-BA25-34D8257008B8}" destId="{43EEA13D-2809-413F-87B9-B7D0260DFC7A}" srcOrd="1" destOrd="0" presId="urn:microsoft.com/office/officeart/2008/layout/LinedList"/>
    <dgm:cxn modelId="{9CFDB8A0-3C46-454C-B544-A9E8704E1990}" type="presParOf" srcId="{79F9D23A-1D62-430E-8E04-35BB28716E76}" destId="{D3A5CD42-EF12-45FA-980E-CBC8C8179180}" srcOrd="2" destOrd="0" presId="urn:microsoft.com/office/officeart/2008/layout/LinedList"/>
    <dgm:cxn modelId="{B6818A60-4861-4485-A1F3-462D58D2A159}" type="presParOf" srcId="{79F9D23A-1D62-430E-8E04-35BB28716E76}" destId="{BCF164A6-A5E1-41F6-ABB5-6373D9BFAC78}" srcOrd="3" destOrd="0" presId="urn:microsoft.com/office/officeart/2008/layout/LinedList"/>
    <dgm:cxn modelId="{D3F4F475-315C-4C47-9E6E-3373D16B7A21}" type="presParOf" srcId="{BCF164A6-A5E1-41F6-ABB5-6373D9BFAC78}" destId="{A682DA7A-F68D-4DF5-8A71-6FA685FD9051}" srcOrd="0" destOrd="0" presId="urn:microsoft.com/office/officeart/2008/layout/LinedList"/>
    <dgm:cxn modelId="{D4205B73-C644-4A62-8486-C5C5E55A658B}" type="presParOf" srcId="{BCF164A6-A5E1-41F6-ABB5-6373D9BFAC78}" destId="{179E31F3-EEE5-4970-BD06-33D947AFDF29}" srcOrd="1" destOrd="0" presId="urn:microsoft.com/office/officeart/2008/layout/LinedList"/>
    <dgm:cxn modelId="{D4F02C76-A242-4706-AEA0-E945E9A733EA}" type="presParOf" srcId="{79F9D23A-1D62-430E-8E04-35BB28716E76}" destId="{F9B72285-8F14-472E-BC0E-BE95562AFDCD}" srcOrd="4" destOrd="0" presId="urn:microsoft.com/office/officeart/2008/layout/LinedList"/>
    <dgm:cxn modelId="{AC36E073-3F89-48D0-A41D-E29DCDBF1004}" type="presParOf" srcId="{79F9D23A-1D62-430E-8E04-35BB28716E76}" destId="{48F379C7-AF71-4E7D-969B-6F5316C516CC}" srcOrd="5" destOrd="0" presId="urn:microsoft.com/office/officeart/2008/layout/LinedList"/>
    <dgm:cxn modelId="{2B95441E-BB93-4204-9505-0E1A1C9BB225}" type="presParOf" srcId="{48F379C7-AF71-4E7D-969B-6F5316C516CC}" destId="{41D0CE60-EBE5-449D-9980-137879ED2A1A}" srcOrd="0" destOrd="0" presId="urn:microsoft.com/office/officeart/2008/layout/LinedList"/>
    <dgm:cxn modelId="{380511AA-0E29-4463-AF2E-5A975B336DED}" type="presParOf" srcId="{48F379C7-AF71-4E7D-969B-6F5316C516CC}" destId="{C5053CF1-2F51-4270-8644-7D395AD513C2}"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2BC5166-BEB9-42E9-9005-064F6335DD19}"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D645DC8B-0C7B-4686-B646-15575FAF4871}">
      <dgm:prSet/>
      <dgm:spPr/>
      <dgm:t>
        <a:bodyPr/>
        <a:lstStyle/>
        <a:p>
          <a:r>
            <a:rPr lang="en-US" b="1" u="sng"/>
            <a:t>COASTLINE</a:t>
          </a:r>
          <a:endParaRPr lang="en-US"/>
        </a:p>
      </dgm:t>
    </dgm:pt>
    <dgm:pt modelId="{94DEED7C-B9CE-4457-BF5C-D111300E6366}" type="parTrans" cxnId="{58E48F9A-8AC5-453B-9B17-7A61AE369BA9}">
      <dgm:prSet/>
      <dgm:spPr/>
      <dgm:t>
        <a:bodyPr/>
        <a:lstStyle/>
        <a:p>
          <a:endParaRPr lang="en-US"/>
        </a:p>
      </dgm:t>
    </dgm:pt>
    <dgm:pt modelId="{41DC1FA9-BD57-443C-BCD2-4B7D5F3654D9}" type="sibTrans" cxnId="{58E48F9A-8AC5-453B-9B17-7A61AE369BA9}">
      <dgm:prSet/>
      <dgm:spPr/>
      <dgm:t>
        <a:bodyPr/>
        <a:lstStyle/>
        <a:p>
          <a:endParaRPr lang="en-US"/>
        </a:p>
      </dgm:t>
    </dgm:pt>
    <dgm:pt modelId="{C1A051A6-0BCA-404F-A1F9-E89ACF9846AB}" type="pres">
      <dgm:prSet presAssocID="{82BC5166-BEB9-42E9-9005-064F6335DD19}" presName="CompostProcess" presStyleCnt="0">
        <dgm:presLayoutVars>
          <dgm:dir/>
          <dgm:resizeHandles val="exact"/>
        </dgm:presLayoutVars>
      </dgm:prSet>
      <dgm:spPr/>
    </dgm:pt>
    <dgm:pt modelId="{D983D6A2-747D-4967-8905-E2DBD9038E6B}" type="pres">
      <dgm:prSet presAssocID="{82BC5166-BEB9-42E9-9005-064F6335DD19}" presName="arrow" presStyleLbl="bgShp" presStyleIdx="0" presStyleCnt="1" custLinFactNeighborX="22613" custLinFactNeighborY="10749"/>
      <dgm:spPr/>
    </dgm:pt>
    <dgm:pt modelId="{7604BB10-A68C-4DCE-AA0E-C19E58CCFE23}" type="pres">
      <dgm:prSet presAssocID="{82BC5166-BEB9-42E9-9005-064F6335DD19}" presName="linearProcess" presStyleCnt="0"/>
      <dgm:spPr/>
    </dgm:pt>
    <dgm:pt modelId="{0522CCA6-AB40-479F-A98A-F380941A37DC}" type="pres">
      <dgm:prSet presAssocID="{D645DC8B-0C7B-4686-B646-15575FAF4871}" presName="textNode" presStyleLbl="node1" presStyleIdx="0" presStyleCnt="1">
        <dgm:presLayoutVars>
          <dgm:bulletEnabled val="1"/>
        </dgm:presLayoutVars>
      </dgm:prSet>
      <dgm:spPr/>
    </dgm:pt>
  </dgm:ptLst>
  <dgm:cxnLst>
    <dgm:cxn modelId="{4FDFB705-66D9-4712-A17B-0F40437CB7D9}" type="presOf" srcId="{82BC5166-BEB9-42E9-9005-064F6335DD19}" destId="{C1A051A6-0BCA-404F-A1F9-E89ACF9846AB}" srcOrd="0" destOrd="0" presId="urn:microsoft.com/office/officeart/2005/8/layout/hProcess9"/>
    <dgm:cxn modelId="{58E48F9A-8AC5-453B-9B17-7A61AE369BA9}" srcId="{82BC5166-BEB9-42E9-9005-064F6335DD19}" destId="{D645DC8B-0C7B-4686-B646-15575FAF4871}" srcOrd="0" destOrd="0" parTransId="{94DEED7C-B9CE-4457-BF5C-D111300E6366}" sibTransId="{41DC1FA9-BD57-443C-BCD2-4B7D5F3654D9}"/>
    <dgm:cxn modelId="{EDE988B1-5689-49F8-8BF0-1A2D634F78BF}" type="presOf" srcId="{D645DC8B-0C7B-4686-B646-15575FAF4871}" destId="{0522CCA6-AB40-479F-A98A-F380941A37DC}" srcOrd="0" destOrd="0" presId="urn:microsoft.com/office/officeart/2005/8/layout/hProcess9"/>
    <dgm:cxn modelId="{24AE73CB-FB14-4ADF-9EDE-CC0E59B794C2}" type="presParOf" srcId="{C1A051A6-0BCA-404F-A1F9-E89ACF9846AB}" destId="{D983D6A2-747D-4967-8905-E2DBD9038E6B}" srcOrd="0" destOrd="0" presId="urn:microsoft.com/office/officeart/2005/8/layout/hProcess9"/>
    <dgm:cxn modelId="{B753AA34-5D8C-43C5-98D9-4C2CB94ECE12}" type="presParOf" srcId="{C1A051A6-0BCA-404F-A1F9-E89ACF9846AB}" destId="{7604BB10-A68C-4DCE-AA0E-C19E58CCFE23}" srcOrd="1" destOrd="0" presId="urn:microsoft.com/office/officeart/2005/8/layout/hProcess9"/>
    <dgm:cxn modelId="{05E55A14-FE59-463C-8DAA-E439EF4ABC22}" type="presParOf" srcId="{7604BB10-A68C-4DCE-AA0E-C19E58CCFE23}" destId="{0522CCA6-AB40-479F-A98A-F380941A37DC}"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0FA6311D-006D-4F95-A6CE-2B73DA085C01}"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A7851603-3F1B-4200-9533-A91A3AF623E0}">
      <dgm:prSet custT="1"/>
      <dgm:spPr/>
      <dgm:t>
        <a:bodyPr/>
        <a:lstStyle/>
        <a:p>
          <a:r>
            <a:rPr lang="en-US" sz="1200" b="1" u="sng" dirty="0"/>
            <a:t>HIGHWAY</a:t>
          </a:r>
          <a:endParaRPr lang="en-US" sz="1200" dirty="0"/>
        </a:p>
      </dgm:t>
    </dgm:pt>
    <dgm:pt modelId="{9D7C2E49-47B6-4FE0-9574-EC1AB39E67C2}" type="parTrans" cxnId="{EE5774A2-FB1B-4590-9031-B0D641DA925E}">
      <dgm:prSet/>
      <dgm:spPr/>
      <dgm:t>
        <a:bodyPr/>
        <a:lstStyle/>
        <a:p>
          <a:endParaRPr lang="en-US"/>
        </a:p>
      </dgm:t>
    </dgm:pt>
    <dgm:pt modelId="{4E97A902-25D5-4CB6-921A-E4E54A4C23E8}" type="sibTrans" cxnId="{EE5774A2-FB1B-4590-9031-B0D641DA925E}">
      <dgm:prSet/>
      <dgm:spPr/>
      <dgm:t>
        <a:bodyPr/>
        <a:lstStyle/>
        <a:p>
          <a:endParaRPr lang="en-US"/>
        </a:p>
      </dgm:t>
    </dgm:pt>
    <dgm:pt modelId="{97B0C9A3-DC66-4A04-A106-B4E1C74689D3}" type="pres">
      <dgm:prSet presAssocID="{0FA6311D-006D-4F95-A6CE-2B73DA085C01}" presName="Name0" presStyleCnt="0">
        <dgm:presLayoutVars>
          <dgm:dir/>
          <dgm:resizeHandles val="exact"/>
        </dgm:presLayoutVars>
      </dgm:prSet>
      <dgm:spPr/>
    </dgm:pt>
    <dgm:pt modelId="{989A529B-A521-4D20-8295-11CF358B46ED}" type="pres">
      <dgm:prSet presAssocID="{0FA6311D-006D-4F95-A6CE-2B73DA085C01}" presName="arrow" presStyleLbl="bgShp" presStyleIdx="0" presStyleCnt="1" custScaleY="250000" custLinFactNeighborX="1948" custLinFactNeighborY="28354"/>
      <dgm:spPr/>
    </dgm:pt>
    <dgm:pt modelId="{1105F8C4-5B43-4D1C-8407-40C559566895}" type="pres">
      <dgm:prSet presAssocID="{0FA6311D-006D-4F95-A6CE-2B73DA085C01}" presName="points" presStyleCnt="0"/>
      <dgm:spPr/>
    </dgm:pt>
    <dgm:pt modelId="{3208E8AF-7830-4EE3-A7D9-FDD2D5FA2EF8}" type="pres">
      <dgm:prSet presAssocID="{A7851603-3F1B-4200-9533-A91A3AF623E0}" presName="compositeA" presStyleCnt="0"/>
      <dgm:spPr/>
    </dgm:pt>
    <dgm:pt modelId="{CFB35112-5361-4E8E-9DB5-70BAEEA2A0AE}" type="pres">
      <dgm:prSet presAssocID="{A7851603-3F1B-4200-9533-A91A3AF623E0}" presName="textA" presStyleLbl="revTx" presStyleIdx="0" presStyleCnt="1">
        <dgm:presLayoutVars>
          <dgm:bulletEnabled val="1"/>
        </dgm:presLayoutVars>
      </dgm:prSet>
      <dgm:spPr/>
    </dgm:pt>
    <dgm:pt modelId="{78B0D602-93AF-439F-B601-7E2886A0E711}" type="pres">
      <dgm:prSet presAssocID="{A7851603-3F1B-4200-9533-A91A3AF623E0}" presName="circleA" presStyleLbl="node1" presStyleIdx="0" presStyleCnt="1"/>
      <dgm:spPr/>
    </dgm:pt>
    <dgm:pt modelId="{2B36B591-FDCD-46A7-81AB-08F06E81125A}" type="pres">
      <dgm:prSet presAssocID="{A7851603-3F1B-4200-9533-A91A3AF623E0}" presName="spaceA" presStyleCnt="0"/>
      <dgm:spPr/>
    </dgm:pt>
  </dgm:ptLst>
  <dgm:cxnLst>
    <dgm:cxn modelId="{E25BAC1E-D029-4289-8DE6-2E60349F4FF5}" type="presOf" srcId="{A7851603-3F1B-4200-9533-A91A3AF623E0}" destId="{CFB35112-5361-4E8E-9DB5-70BAEEA2A0AE}" srcOrd="0" destOrd="0" presId="urn:microsoft.com/office/officeart/2005/8/layout/hProcess11"/>
    <dgm:cxn modelId="{2154365E-2144-4657-806D-D0446D7BDA5B}" type="presOf" srcId="{0FA6311D-006D-4F95-A6CE-2B73DA085C01}" destId="{97B0C9A3-DC66-4A04-A106-B4E1C74689D3}" srcOrd="0" destOrd="0" presId="urn:microsoft.com/office/officeart/2005/8/layout/hProcess11"/>
    <dgm:cxn modelId="{EE5774A2-FB1B-4590-9031-B0D641DA925E}" srcId="{0FA6311D-006D-4F95-A6CE-2B73DA085C01}" destId="{A7851603-3F1B-4200-9533-A91A3AF623E0}" srcOrd="0" destOrd="0" parTransId="{9D7C2E49-47B6-4FE0-9574-EC1AB39E67C2}" sibTransId="{4E97A902-25D5-4CB6-921A-E4E54A4C23E8}"/>
    <dgm:cxn modelId="{BAAACFB8-4286-4584-8322-A9EB2674CB74}" type="presParOf" srcId="{97B0C9A3-DC66-4A04-A106-B4E1C74689D3}" destId="{989A529B-A521-4D20-8295-11CF358B46ED}" srcOrd="0" destOrd="0" presId="urn:microsoft.com/office/officeart/2005/8/layout/hProcess11"/>
    <dgm:cxn modelId="{949B24B4-1D07-4A6E-9DB6-9106F3FA1858}" type="presParOf" srcId="{97B0C9A3-DC66-4A04-A106-B4E1C74689D3}" destId="{1105F8C4-5B43-4D1C-8407-40C559566895}" srcOrd="1" destOrd="0" presId="urn:microsoft.com/office/officeart/2005/8/layout/hProcess11"/>
    <dgm:cxn modelId="{0642EA9B-9D6C-4487-8824-2389A6470085}" type="presParOf" srcId="{1105F8C4-5B43-4D1C-8407-40C559566895}" destId="{3208E8AF-7830-4EE3-A7D9-FDD2D5FA2EF8}" srcOrd="0" destOrd="0" presId="urn:microsoft.com/office/officeart/2005/8/layout/hProcess11"/>
    <dgm:cxn modelId="{E6FA6333-04AF-4B5A-9EA2-0473E999DC75}" type="presParOf" srcId="{3208E8AF-7830-4EE3-A7D9-FDD2D5FA2EF8}" destId="{CFB35112-5361-4E8E-9DB5-70BAEEA2A0AE}" srcOrd="0" destOrd="0" presId="urn:microsoft.com/office/officeart/2005/8/layout/hProcess11"/>
    <dgm:cxn modelId="{5BBF110C-52FA-4C77-919B-151E9E2F42E5}" type="presParOf" srcId="{3208E8AF-7830-4EE3-A7D9-FDD2D5FA2EF8}" destId="{78B0D602-93AF-439F-B601-7E2886A0E711}" srcOrd="1" destOrd="0" presId="urn:microsoft.com/office/officeart/2005/8/layout/hProcess11"/>
    <dgm:cxn modelId="{D727692C-8982-4A8B-BF19-010D65C4768F}" type="presParOf" srcId="{3208E8AF-7830-4EE3-A7D9-FDD2D5FA2EF8}" destId="{2B36B591-FDCD-46A7-81AB-08F06E81125A}"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C8EB88BA-444B-4826-B047-BBA54A8BCEFF}" type="doc">
      <dgm:prSet loTypeId="urn:microsoft.com/office/officeart/2005/8/layout/hProcess11" loCatId="process" qsTypeId="urn:microsoft.com/office/officeart/2005/8/quickstyle/simple1" qsCatId="simple" csTypeId="urn:microsoft.com/office/officeart/2005/8/colors/accent1_2" csCatId="accent1"/>
      <dgm:spPr/>
      <dgm:t>
        <a:bodyPr/>
        <a:lstStyle/>
        <a:p>
          <a:endParaRPr lang="en-US"/>
        </a:p>
      </dgm:t>
    </dgm:pt>
    <dgm:pt modelId="{4C81B611-298E-4C63-ABAD-AC44AC6DB520}">
      <dgm:prSet custT="1"/>
      <dgm:spPr/>
      <dgm:t>
        <a:bodyPr/>
        <a:lstStyle/>
        <a:p>
          <a:r>
            <a:rPr lang="en-US" sz="1200" b="1" u="sng" dirty="0"/>
            <a:t>MELBOURNE</a:t>
          </a:r>
          <a:endParaRPr lang="en-US" sz="1200" dirty="0"/>
        </a:p>
      </dgm:t>
    </dgm:pt>
    <dgm:pt modelId="{BF33233A-076B-48B7-BA6F-5BF35DE8A75F}" type="parTrans" cxnId="{6304D099-9E79-45D9-8E07-039AC0493354}">
      <dgm:prSet/>
      <dgm:spPr/>
      <dgm:t>
        <a:bodyPr/>
        <a:lstStyle/>
        <a:p>
          <a:endParaRPr lang="en-US"/>
        </a:p>
      </dgm:t>
    </dgm:pt>
    <dgm:pt modelId="{002B5A4D-DBCA-441F-A343-A9A899B6F89B}" type="sibTrans" cxnId="{6304D099-9E79-45D9-8E07-039AC0493354}">
      <dgm:prSet/>
      <dgm:spPr/>
      <dgm:t>
        <a:bodyPr/>
        <a:lstStyle/>
        <a:p>
          <a:endParaRPr lang="en-US"/>
        </a:p>
      </dgm:t>
    </dgm:pt>
    <dgm:pt modelId="{7ABEB109-1AFF-4836-B1E7-A8800511B15F}" type="pres">
      <dgm:prSet presAssocID="{C8EB88BA-444B-4826-B047-BBA54A8BCEFF}" presName="Name0" presStyleCnt="0">
        <dgm:presLayoutVars>
          <dgm:dir/>
          <dgm:resizeHandles val="exact"/>
        </dgm:presLayoutVars>
      </dgm:prSet>
      <dgm:spPr/>
    </dgm:pt>
    <dgm:pt modelId="{564F9BF4-D08F-468C-B8E9-9E622B0A72D6}" type="pres">
      <dgm:prSet presAssocID="{C8EB88BA-444B-4826-B047-BBA54A8BCEFF}" presName="arrow" presStyleLbl="bgShp" presStyleIdx="0" presStyleCnt="1"/>
      <dgm:spPr/>
    </dgm:pt>
    <dgm:pt modelId="{79B07409-437E-4EDB-80E2-484A908852DC}" type="pres">
      <dgm:prSet presAssocID="{C8EB88BA-444B-4826-B047-BBA54A8BCEFF}" presName="points" presStyleCnt="0"/>
      <dgm:spPr/>
    </dgm:pt>
    <dgm:pt modelId="{47DDF038-F4F8-47B4-8C6A-1F82B7C7E338}" type="pres">
      <dgm:prSet presAssocID="{4C81B611-298E-4C63-ABAD-AC44AC6DB520}" presName="compositeA" presStyleCnt="0"/>
      <dgm:spPr/>
    </dgm:pt>
    <dgm:pt modelId="{0368393A-92B8-4B38-89BC-051D01A995B0}" type="pres">
      <dgm:prSet presAssocID="{4C81B611-298E-4C63-ABAD-AC44AC6DB520}" presName="textA" presStyleLbl="revTx" presStyleIdx="0" presStyleCnt="1" custLinFactNeighborX="57964" custLinFactNeighborY="14478">
        <dgm:presLayoutVars>
          <dgm:bulletEnabled val="1"/>
        </dgm:presLayoutVars>
      </dgm:prSet>
      <dgm:spPr/>
    </dgm:pt>
    <dgm:pt modelId="{58E7164D-9515-406D-ADBC-BE53AD5D9BE4}" type="pres">
      <dgm:prSet presAssocID="{4C81B611-298E-4C63-ABAD-AC44AC6DB520}" presName="circleA" presStyleLbl="node1" presStyleIdx="0" presStyleCnt="1"/>
      <dgm:spPr/>
    </dgm:pt>
    <dgm:pt modelId="{32719A9A-42B9-489B-AFEF-F71CA229B002}" type="pres">
      <dgm:prSet presAssocID="{4C81B611-298E-4C63-ABAD-AC44AC6DB520}" presName="spaceA" presStyleCnt="0"/>
      <dgm:spPr/>
    </dgm:pt>
  </dgm:ptLst>
  <dgm:cxnLst>
    <dgm:cxn modelId="{1C024F81-CAD3-4F9B-9579-4A4BE9C4F0C3}" type="presOf" srcId="{C8EB88BA-444B-4826-B047-BBA54A8BCEFF}" destId="{7ABEB109-1AFF-4836-B1E7-A8800511B15F}" srcOrd="0" destOrd="0" presId="urn:microsoft.com/office/officeart/2005/8/layout/hProcess11"/>
    <dgm:cxn modelId="{6304D099-9E79-45D9-8E07-039AC0493354}" srcId="{C8EB88BA-444B-4826-B047-BBA54A8BCEFF}" destId="{4C81B611-298E-4C63-ABAD-AC44AC6DB520}" srcOrd="0" destOrd="0" parTransId="{BF33233A-076B-48B7-BA6F-5BF35DE8A75F}" sibTransId="{002B5A4D-DBCA-441F-A343-A9A899B6F89B}"/>
    <dgm:cxn modelId="{5BC9A9E0-D999-47BE-86B1-FC3A9D207EBD}" type="presOf" srcId="{4C81B611-298E-4C63-ABAD-AC44AC6DB520}" destId="{0368393A-92B8-4B38-89BC-051D01A995B0}" srcOrd="0" destOrd="0" presId="urn:microsoft.com/office/officeart/2005/8/layout/hProcess11"/>
    <dgm:cxn modelId="{E37ED9A7-6BBD-40A0-AEBD-12F0D50BDE2C}" type="presParOf" srcId="{7ABEB109-1AFF-4836-B1E7-A8800511B15F}" destId="{564F9BF4-D08F-468C-B8E9-9E622B0A72D6}" srcOrd="0" destOrd="0" presId="urn:microsoft.com/office/officeart/2005/8/layout/hProcess11"/>
    <dgm:cxn modelId="{2ECAFE9D-FF83-4FA1-A7B7-D8D24F0EE27F}" type="presParOf" srcId="{7ABEB109-1AFF-4836-B1E7-A8800511B15F}" destId="{79B07409-437E-4EDB-80E2-484A908852DC}" srcOrd="1" destOrd="0" presId="urn:microsoft.com/office/officeart/2005/8/layout/hProcess11"/>
    <dgm:cxn modelId="{36748076-5948-4366-BDE1-0E8019FDB67C}" type="presParOf" srcId="{79B07409-437E-4EDB-80E2-484A908852DC}" destId="{47DDF038-F4F8-47B4-8C6A-1F82B7C7E338}" srcOrd="0" destOrd="0" presId="urn:microsoft.com/office/officeart/2005/8/layout/hProcess11"/>
    <dgm:cxn modelId="{EAE750F9-DFC0-4039-80DC-D7B1A127A53A}" type="presParOf" srcId="{47DDF038-F4F8-47B4-8C6A-1F82B7C7E338}" destId="{0368393A-92B8-4B38-89BC-051D01A995B0}" srcOrd="0" destOrd="0" presId="urn:microsoft.com/office/officeart/2005/8/layout/hProcess11"/>
    <dgm:cxn modelId="{12BBE9F5-9AC8-429A-B8BE-EDA1760E4C36}" type="presParOf" srcId="{47DDF038-F4F8-47B4-8C6A-1F82B7C7E338}" destId="{58E7164D-9515-406D-ADBC-BE53AD5D9BE4}" srcOrd="1" destOrd="0" presId="urn:microsoft.com/office/officeart/2005/8/layout/hProcess11"/>
    <dgm:cxn modelId="{F30B3CA3-684B-479E-BF72-620C5D17DCAF}" type="presParOf" srcId="{47DDF038-F4F8-47B4-8C6A-1F82B7C7E338}" destId="{32719A9A-42B9-489B-AFEF-F71CA229B00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D7F3E0A7-5485-40C0-AF31-7DDCE3A73A10}" type="doc">
      <dgm:prSet loTypeId="urn:microsoft.com/office/officeart/2005/8/layout/vList2" loCatId="list" qsTypeId="urn:microsoft.com/office/officeart/2005/8/quickstyle/simple3" qsCatId="simple" csTypeId="urn:microsoft.com/office/officeart/2005/8/colors/accent0_1" csCatId="mainScheme"/>
      <dgm:spPr/>
      <dgm:t>
        <a:bodyPr/>
        <a:lstStyle/>
        <a:p>
          <a:endParaRPr lang="en-US"/>
        </a:p>
      </dgm:t>
    </dgm:pt>
    <dgm:pt modelId="{EDEEA743-67C7-43AF-895E-33CF77AA691F}">
      <dgm:prSet/>
      <dgm:spPr/>
      <dgm:t>
        <a:bodyPr/>
        <a:lstStyle/>
        <a:p>
          <a:r>
            <a:rPr lang="en-US" b="1" baseline="0"/>
            <a:t>BUILD A DASHBOARD WITH PLOTLY</a:t>
          </a:r>
          <a:endParaRPr lang="en-US"/>
        </a:p>
      </dgm:t>
    </dgm:pt>
    <dgm:pt modelId="{FE72D660-EED4-42B1-9184-8BB68701C1D7}" type="parTrans" cxnId="{762BCB87-B5C5-401A-BB4F-B48A8A928C7D}">
      <dgm:prSet/>
      <dgm:spPr/>
      <dgm:t>
        <a:bodyPr/>
        <a:lstStyle/>
        <a:p>
          <a:endParaRPr lang="en-US"/>
        </a:p>
      </dgm:t>
    </dgm:pt>
    <dgm:pt modelId="{0C22712E-6ECF-40D2-803D-BAC145626AF5}" type="sibTrans" cxnId="{762BCB87-B5C5-401A-BB4F-B48A8A928C7D}">
      <dgm:prSet/>
      <dgm:spPr/>
      <dgm:t>
        <a:bodyPr/>
        <a:lstStyle/>
        <a:p>
          <a:endParaRPr lang="en-US"/>
        </a:p>
      </dgm:t>
    </dgm:pt>
    <dgm:pt modelId="{AC8598F7-20D3-4271-B23A-CD2F1C08AA17}" type="pres">
      <dgm:prSet presAssocID="{D7F3E0A7-5485-40C0-AF31-7DDCE3A73A10}" presName="linear" presStyleCnt="0">
        <dgm:presLayoutVars>
          <dgm:animLvl val="lvl"/>
          <dgm:resizeHandles val="exact"/>
        </dgm:presLayoutVars>
      </dgm:prSet>
      <dgm:spPr/>
    </dgm:pt>
    <dgm:pt modelId="{36A3677F-8045-4FAC-8EA9-62E175639773}" type="pres">
      <dgm:prSet presAssocID="{EDEEA743-67C7-43AF-895E-33CF77AA691F}" presName="parentText" presStyleLbl="node1" presStyleIdx="0" presStyleCnt="1" custLinFactY="98331" custLinFactNeighborX="513" custLinFactNeighborY="100000">
        <dgm:presLayoutVars>
          <dgm:chMax val="0"/>
          <dgm:bulletEnabled val="1"/>
        </dgm:presLayoutVars>
      </dgm:prSet>
      <dgm:spPr/>
    </dgm:pt>
  </dgm:ptLst>
  <dgm:cxnLst>
    <dgm:cxn modelId="{9A9E9B3D-259D-4B82-A455-07491E89D545}" type="presOf" srcId="{D7F3E0A7-5485-40C0-AF31-7DDCE3A73A10}" destId="{AC8598F7-20D3-4271-B23A-CD2F1C08AA17}" srcOrd="0" destOrd="0" presId="urn:microsoft.com/office/officeart/2005/8/layout/vList2"/>
    <dgm:cxn modelId="{762BCB87-B5C5-401A-BB4F-B48A8A928C7D}" srcId="{D7F3E0A7-5485-40C0-AF31-7DDCE3A73A10}" destId="{EDEEA743-67C7-43AF-895E-33CF77AA691F}" srcOrd="0" destOrd="0" parTransId="{FE72D660-EED4-42B1-9184-8BB68701C1D7}" sibTransId="{0C22712E-6ECF-40D2-803D-BAC145626AF5}"/>
    <dgm:cxn modelId="{22253EBE-2DF1-4938-A8CD-31EAA5BEB38F}" type="presOf" srcId="{EDEEA743-67C7-43AF-895E-33CF77AA691F}" destId="{36A3677F-8045-4FAC-8EA9-62E175639773}" srcOrd="0" destOrd="0" presId="urn:microsoft.com/office/officeart/2005/8/layout/vList2"/>
    <dgm:cxn modelId="{F60547AE-F944-4F5C-8017-80E34843D775}" type="presParOf" srcId="{AC8598F7-20D3-4271-B23A-CD2F1C08AA17}" destId="{36A3677F-8045-4FAC-8EA9-62E175639773}"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18BF541-7A01-4C32-9898-0AA778F2887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995C4C7-92AB-4AE0-BCE7-F576661E886B}">
      <dgm:prSet/>
      <dgm:spPr/>
      <dgm:t>
        <a:bodyPr/>
        <a:lstStyle/>
        <a:p>
          <a:pPr algn="ctr"/>
          <a:r>
            <a:rPr lang="en-US" b="1" baseline="0" dirty="0"/>
            <a:t>BUILD A DASHBOARD WITH PLOTLY</a:t>
          </a:r>
          <a:endParaRPr lang="en-US" b="1" dirty="0"/>
        </a:p>
      </dgm:t>
    </dgm:pt>
    <dgm:pt modelId="{C04466A8-50F6-4429-83D9-CAD3DFD5EA2D}" type="parTrans" cxnId="{70A65062-F331-4B8F-9B8C-2117BE9B2605}">
      <dgm:prSet/>
      <dgm:spPr/>
      <dgm:t>
        <a:bodyPr/>
        <a:lstStyle/>
        <a:p>
          <a:pPr algn="ctr"/>
          <a:endParaRPr lang="en-US"/>
        </a:p>
      </dgm:t>
    </dgm:pt>
    <dgm:pt modelId="{3984BDAC-225E-4F17-B578-8F553D3BB91D}" type="sibTrans" cxnId="{70A65062-F331-4B8F-9B8C-2117BE9B2605}">
      <dgm:prSet/>
      <dgm:spPr/>
      <dgm:t>
        <a:bodyPr/>
        <a:lstStyle/>
        <a:p>
          <a:pPr algn="ctr"/>
          <a:endParaRPr lang="en-US"/>
        </a:p>
      </dgm:t>
    </dgm:pt>
    <dgm:pt modelId="{E39E4DE5-5821-451A-ACFD-BF4D40F02CD5}" type="pres">
      <dgm:prSet presAssocID="{B18BF541-7A01-4C32-9898-0AA778F28873}" presName="linear" presStyleCnt="0">
        <dgm:presLayoutVars>
          <dgm:animLvl val="lvl"/>
          <dgm:resizeHandles val="exact"/>
        </dgm:presLayoutVars>
      </dgm:prSet>
      <dgm:spPr/>
    </dgm:pt>
    <dgm:pt modelId="{AD46FCAF-5DA6-49F3-8FD2-F24951A98BAD}" type="pres">
      <dgm:prSet presAssocID="{C995C4C7-92AB-4AE0-BCE7-F576661E886B}" presName="parentText" presStyleLbl="node1" presStyleIdx="0" presStyleCnt="1">
        <dgm:presLayoutVars>
          <dgm:chMax val="0"/>
          <dgm:bulletEnabled val="1"/>
        </dgm:presLayoutVars>
      </dgm:prSet>
      <dgm:spPr/>
    </dgm:pt>
  </dgm:ptLst>
  <dgm:cxnLst>
    <dgm:cxn modelId="{70A65062-F331-4B8F-9B8C-2117BE9B2605}" srcId="{B18BF541-7A01-4C32-9898-0AA778F28873}" destId="{C995C4C7-92AB-4AE0-BCE7-F576661E886B}" srcOrd="0" destOrd="0" parTransId="{C04466A8-50F6-4429-83D9-CAD3DFD5EA2D}" sibTransId="{3984BDAC-225E-4F17-B578-8F553D3BB91D}"/>
    <dgm:cxn modelId="{CA688090-A7E2-4853-A094-A599664766FF}" type="presOf" srcId="{C995C4C7-92AB-4AE0-BCE7-F576661E886B}" destId="{AD46FCAF-5DA6-49F3-8FD2-F24951A98BAD}" srcOrd="0" destOrd="0" presId="urn:microsoft.com/office/officeart/2005/8/layout/vList2"/>
    <dgm:cxn modelId="{F69ADAA0-4D91-47C4-BFA5-F8D6E37B97FC}" type="presOf" srcId="{B18BF541-7A01-4C32-9898-0AA778F28873}" destId="{E39E4DE5-5821-451A-ACFD-BF4D40F02CD5}" srcOrd="0" destOrd="0" presId="urn:microsoft.com/office/officeart/2005/8/layout/vList2"/>
    <dgm:cxn modelId="{B832D718-0FA3-45F2-97D1-25DF1EA3BB3B}" type="presParOf" srcId="{E39E4DE5-5821-451A-ACFD-BF4D40F02CD5}" destId="{AD46FCAF-5DA6-49F3-8FD2-F24951A98BA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BFF961C-105B-43CF-B54C-3C823A9B1C17}" type="doc">
      <dgm:prSet loTypeId="urn:microsoft.com/office/officeart/2005/8/layout/vList6" loCatId="list" qsTypeId="urn:microsoft.com/office/officeart/2005/8/quickstyle/simple1" qsCatId="simple" csTypeId="urn:microsoft.com/office/officeart/2005/8/colors/colorful1" csCatId="colorful"/>
      <dgm:spPr/>
      <dgm:t>
        <a:bodyPr/>
        <a:lstStyle/>
        <a:p>
          <a:endParaRPr lang="en-US"/>
        </a:p>
      </dgm:t>
    </dgm:pt>
    <dgm:pt modelId="{35433C40-A112-4F6B-A581-1C252ED2E2BC}">
      <dgm:prSet/>
      <dgm:spPr/>
      <dgm:t>
        <a:bodyPr/>
        <a:lstStyle/>
        <a:p>
          <a:r>
            <a:rPr lang="en-US" dirty="0"/>
            <a:t>In this capstone I will take the role of a data scientist working for a new rocket company</a:t>
          </a:r>
        </a:p>
      </dgm:t>
    </dgm:pt>
    <dgm:pt modelId="{B3DCD683-6213-43AD-A791-B2E6B1CA3B25}" type="parTrans" cxnId="{01F91122-B255-4310-A410-F0B41A19B286}">
      <dgm:prSet/>
      <dgm:spPr/>
      <dgm:t>
        <a:bodyPr/>
        <a:lstStyle/>
        <a:p>
          <a:endParaRPr lang="en-US"/>
        </a:p>
      </dgm:t>
    </dgm:pt>
    <dgm:pt modelId="{3F6B5720-257C-4A55-94D2-5ED756144873}" type="sibTrans" cxnId="{01F91122-B255-4310-A410-F0B41A19B286}">
      <dgm:prSet/>
      <dgm:spPr/>
      <dgm:t>
        <a:bodyPr/>
        <a:lstStyle/>
        <a:p>
          <a:endParaRPr lang="en-US"/>
        </a:p>
      </dgm:t>
    </dgm:pt>
    <dgm:pt modelId="{92244C17-D378-4EBB-AF11-920966C830BD}">
      <dgm:prSet/>
      <dgm:spPr/>
      <dgm:t>
        <a:bodyPr/>
        <a:lstStyle/>
        <a:p>
          <a:r>
            <a:rPr lang="en-US"/>
            <a:t>determine the price of each launch of SPACE X</a:t>
          </a:r>
        </a:p>
      </dgm:t>
    </dgm:pt>
    <dgm:pt modelId="{87DC8313-04BB-466B-8853-0983F39ED07D}" type="parTrans" cxnId="{C0E84518-799F-4C99-8382-3671818CACE3}">
      <dgm:prSet/>
      <dgm:spPr/>
      <dgm:t>
        <a:bodyPr/>
        <a:lstStyle/>
        <a:p>
          <a:endParaRPr lang="en-US"/>
        </a:p>
      </dgm:t>
    </dgm:pt>
    <dgm:pt modelId="{1ABE86D7-546A-495A-B141-ED0EA3ED2CB3}" type="sibTrans" cxnId="{C0E84518-799F-4C99-8382-3671818CACE3}">
      <dgm:prSet/>
      <dgm:spPr/>
      <dgm:t>
        <a:bodyPr/>
        <a:lstStyle/>
        <a:p>
          <a:endParaRPr lang="en-US"/>
        </a:p>
      </dgm:t>
    </dgm:pt>
    <dgm:pt modelId="{EA544D8F-54B4-40C6-BEBC-DD9ABA0B11AC}">
      <dgm:prSet/>
      <dgm:spPr/>
      <dgm:t>
        <a:bodyPr/>
        <a:lstStyle/>
        <a:p>
          <a:r>
            <a:rPr lang="en-US"/>
            <a:t>Do this by gathering information about Space X and creating dashboard for the team. </a:t>
          </a:r>
        </a:p>
      </dgm:t>
    </dgm:pt>
    <dgm:pt modelId="{7D377EF6-D988-4B47-87CF-0F7FBEB427EA}" type="parTrans" cxnId="{E64D7A5D-10D6-4804-9FC9-F38C4C45F680}">
      <dgm:prSet/>
      <dgm:spPr/>
      <dgm:t>
        <a:bodyPr/>
        <a:lstStyle/>
        <a:p>
          <a:endParaRPr lang="en-US"/>
        </a:p>
      </dgm:t>
    </dgm:pt>
    <dgm:pt modelId="{7E22D52A-9FB2-4B06-83C4-4ACF71EFAD71}" type="sibTrans" cxnId="{E64D7A5D-10D6-4804-9FC9-F38C4C45F680}">
      <dgm:prSet/>
      <dgm:spPr/>
      <dgm:t>
        <a:bodyPr/>
        <a:lstStyle/>
        <a:p>
          <a:endParaRPr lang="en-US"/>
        </a:p>
      </dgm:t>
    </dgm:pt>
    <dgm:pt modelId="{0408FBF7-B1C1-46B5-A409-3B9B4275752F}">
      <dgm:prSet/>
      <dgm:spPr/>
      <dgm:t>
        <a:bodyPr/>
        <a:lstStyle/>
        <a:p>
          <a:r>
            <a:rPr lang="en-US"/>
            <a:t>And also determine if Space X will reuse the first stage. (use same rockets, same materials..)</a:t>
          </a:r>
        </a:p>
      </dgm:t>
    </dgm:pt>
    <dgm:pt modelId="{5F3CFFD2-C705-4080-9EA4-0CEAC470A76F}" type="parTrans" cxnId="{EE041322-BB42-4C40-84DA-0DB626742FFD}">
      <dgm:prSet/>
      <dgm:spPr/>
      <dgm:t>
        <a:bodyPr/>
        <a:lstStyle/>
        <a:p>
          <a:endParaRPr lang="en-US"/>
        </a:p>
      </dgm:t>
    </dgm:pt>
    <dgm:pt modelId="{2DF3808D-9B02-421D-BF80-779DF8E5F549}" type="sibTrans" cxnId="{EE041322-BB42-4C40-84DA-0DB626742FFD}">
      <dgm:prSet/>
      <dgm:spPr/>
      <dgm:t>
        <a:bodyPr/>
        <a:lstStyle/>
        <a:p>
          <a:endParaRPr lang="en-US"/>
        </a:p>
      </dgm:t>
    </dgm:pt>
    <dgm:pt modelId="{4F09B24A-4809-46AE-B1C4-B3A3B19ED882}">
      <dgm:prSet/>
      <dgm:spPr/>
      <dgm:t>
        <a:bodyPr/>
        <a:lstStyle/>
        <a:p>
          <a:r>
            <a:rPr lang="en-US"/>
            <a:t>Instead of using rocket science to determine if the first stage will land successfully, you will train a machine learning model and use public information to predict if Space X will reuse the first stage. </a:t>
          </a:r>
        </a:p>
      </dgm:t>
    </dgm:pt>
    <dgm:pt modelId="{7F598B73-0EF9-4FC3-8CF1-DB54BF365F1D}" type="parTrans" cxnId="{10B82C54-5B75-40BF-9626-CB261DEFCF3D}">
      <dgm:prSet/>
      <dgm:spPr/>
      <dgm:t>
        <a:bodyPr/>
        <a:lstStyle/>
        <a:p>
          <a:endParaRPr lang="en-US"/>
        </a:p>
      </dgm:t>
    </dgm:pt>
    <dgm:pt modelId="{AB049CE5-7B89-4F15-AF53-79A1FC751C6E}" type="sibTrans" cxnId="{10B82C54-5B75-40BF-9626-CB261DEFCF3D}">
      <dgm:prSet/>
      <dgm:spPr/>
      <dgm:t>
        <a:bodyPr/>
        <a:lstStyle/>
        <a:p>
          <a:endParaRPr lang="en-US"/>
        </a:p>
      </dgm:t>
    </dgm:pt>
    <dgm:pt modelId="{E156A2E3-6C02-4B6C-B224-6DA8FDF0A3AC}" type="pres">
      <dgm:prSet presAssocID="{2BFF961C-105B-43CF-B54C-3C823A9B1C17}" presName="Name0" presStyleCnt="0">
        <dgm:presLayoutVars>
          <dgm:dir/>
          <dgm:animLvl val="lvl"/>
          <dgm:resizeHandles/>
        </dgm:presLayoutVars>
      </dgm:prSet>
      <dgm:spPr/>
    </dgm:pt>
    <dgm:pt modelId="{6277B091-0C1B-4D09-ADFA-753D4E431452}" type="pres">
      <dgm:prSet presAssocID="{35433C40-A112-4F6B-A581-1C252ED2E2BC}" presName="linNode" presStyleCnt="0"/>
      <dgm:spPr/>
    </dgm:pt>
    <dgm:pt modelId="{629F86EA-4ED9-44AC-848C-078052B0F000}" type="pres">
      <dgm:prSet presAssocID="{35433C40-A112-4F6B-A581-1C252ED2E2BC}" presName="parentShp" presStyleLbl="node1" presStyleIdx="0" presStyleCnt="2">
        <dgm:presLayoutVars>
          <dgm:bulletEnabled val="1"/>
        </dgm:presLayoutVars>
      </dgm:prSet>
      <dgm:spPr/>
    </dgm:pt>
    <dgm:pt modelId="{A2A8F73B-75E9-42C7-B00F-F72B3CC06F2A}" type="pres">
      <dgm:prSet presAssocID="{35433C40-A112-4F6B-A581-1C252ED2E2BC}" presName="childShp" presStyleLbl="bgAccFollowNode1" presStyleIdx="0" presStyleCnt="2">
        <dgm:presLayoutVars>
          <dgm:bulletEnabled val="1"/>
        </dgm:presLayoutVars>
      </dgm:prSet>
      <dgm:spPr/>
    </dgm:pt>
    <dgm:pt modelId="{45E97C15-9A3F-44F3-BB33-007CF72DBFF9}" type="pres">
      <dgm:prSet presAssocID="{3F6B5720-257C-4A55-94D2-5ED756144873}" presName="spacing" presStyleCnt="0"/>
      <dgm:spPr/>
    </dgm:pt>
    <dgm:pt modelId="{71A6988E-AC30-48DD-A785-4F7286C0EF93}" type="pres">
      <dgm:prSet presAssocID="{92244C17-D378-4EBB-AF11-920966C830BD}" presName="linNode" presStyleCnt="0"/>
      <dgm:spPr/>
    </dgm:pt>
    <dgm:pt modelId="{D0F33CCF-1744-49E9-A1CF-49F17497F9D6}" type="pres">
      <dgm:prSet presAssocID="{92244C17-D378-4EBB-AF11-920966C830BD}" presName="parentShp" presStyleLbl="node1" presStyleIdx="1" presStyleCnt="2">
        <dgm:presLayoutVars>
          <dgm:bulletEnabled val="1"/>
        </dgm:presLayoutVars>
      </dgm:prSet>
      <dgm:spPr/>
    </dgm:pt>
    <dgm:pt modelId="{C44BFFFF-2977-4C17-B2E8-C3DF34EA9664}" type="pres">
      <dgm:prSet presAssocID="{92244C17-D378-4EBB-AF11-920966C830BD}" presName="childShp" presStyleLbl="bgAccFollowNode1" presStyleIdx="1" presStyleCnt="2">
        <dgm:presLayoutVars>
          <dgm:bulletEnabled val="1"/>
        </dgm:presLayoutVars>
      </dgm:prSet>
      <dgm:spPr/>
    </dgm:pt>
  </dgm:ptLst>
  <dgm:cxnLst>
    <dgm:cxn modelId="{C0E84518-799F-4C99-8382-3671818CACE3}" srcId="{2BFF961C-105B-43CF-B54C-3C823A9B1C17}" destId="{92244C17-D378-4EBB-AF11-920966C830BD}" srcOrd="1" destOrd="0" parTransId="{87DC8313-04BB-466B-8853-0983F39ED07D}" sibTransId="{1ABE86D7-546A-495A-B141-ED0EA3ED2CB3}"/>
    <dgm:cxn modelId="{01F91122-B255-4310-A410-F0B41A19B286}" srcId="{2BFF961C-105B-43CF-B54C-3C823A9B1C17}" destId="{35433C40-A112-4F6B-A581-1C252ED2E2BC}" srcOrd="0" destOrd="0" parTransId="{B3DCD683-6213-43AD-A791-B2E6B1CA3B25}" sibTransId="{3F6B5720-257C-4A55-94D2-5ED756144873}"/>
    <dgm:cxn modelId="{EE041322-BB42-4C40-84DA-0DB626742FFD}" srcId="{92244C17-D378-4EBB-AF11-920966C830BD}" destId="{0408FBF7-B1C1-46B5-A409-3B9B4275752F}" srcOrd="1" destOrd="0" parTransId="{5F3CFFD2-C705-4080-9EA4-0CEAC470A76F}" sibTransId="{2DF3808D-9B02-421D-BF80-779DF8E5F549}"/>
    <dgm:cxn modelId="{50D8A424-63B3-43B1-A497-B8F1E1DE27B5}" type="presOf" srcId="{2BFF961C-105B-43CF-B54C-3C823A9B1C17}" destId="{E156A2E3-6C02-4B6C-B224-6DA8FDF0A3AC}" srcOrd="0" destOrd="0" presId="urn:microsoft.com/office/officeart/2005/8/layout/vList6"/>
    <dgm:cxn modelId="{E64D7A5D-10D6-4804-9FC9-F38C4C45F680}" srcId="{92244C17-D378-4EBB-AF11-920966C830BD}" destId="{EA544D8F-54B4-40C6-BEBC-DD9ABA0B11AC}" srcOrd="0" destOrd="0" parTransId="{7D377EF6-D988-4B47-87CF-0F7FBEB427EA}" sibTransId="{7E22D52A-9FB2-4B06-83C4-4ACF71EFAD71}"/>
    <dgm:cxn modelId="{10B82C54-5B75-40BF-9626-CB261DEFCF3D}" srcId="{92244C17-D378-4EBB-AF11-920966C830BD}" destId="{4F09B24A-4809-46AE-B1C4-B3A3B19ED882}" srcOrd="2" destOrd="0" parTransId="{7F598B73-0EF9-4FC3-8CF1-DB54BF365F1D}" sibTransId="{AB049CE5-7B89-4F15-AF53-79A1FC751C6E}"/>
    <dgm:cxn modelId="{3C585F57-35F8-45E7-A4D4-CF2D35CB9379}" type="presOf" srcId="{4F09B24A-4809-46AE-B1C4-B3A3B19ED882}" destId="{C44BFFFF-2977-4C17-B2E8-C3DF34EA9664}" srcOrd="0" destOrd="2" presId="urn:microsoft.com/office/officeart/2005/8/layout/vList6"/>
    <dgm:cxn modelId="{DEF27B79-6687-4858-B113-204D83C2DCE9}" type="presOf" srcId="{92244C17-D378-4EBB-AF11-920966C830BD}" destId="{D0F33CCF-1744-49E9-A1CF-49F17497F9D6}" srcOrd="0" destOrd="0" presId="urn:microsoft.com/office/officeart/2005/8/layout/vList6"/>
    <dgm:cxn modelId="{E94F5A8F-70B4-40C3-8534-47FF3C04E71A}" type="presOf" srcId="{35433C40-A112-4F6B-A581-1C252ED2E2BC}" destId="{629F86EA-4ED9-44AC-848C-078052B0F000}" srcOrd="0" destOrd="0" presId="urn:microsoft.com/office/officeart/2005/8/layout/vList6"/>
    <dgm:cxn modelId="{062425A5-7BCD-4724-AA25-D8CEC71D963E}" type="presOf" srcId="{EA544D8F-54B4-40C6-BEBC-DD9ABA0B11AC}" destId="{C44BFFFF-2977-4C17-B2E8-C3DF34EA9664}" srcOrd="0" destOrd="0" presId="urn:microsoft.com/office/officeart/2005/8/layout/vList6"/>
    <dgm:cxn modelId="{B990C8F9-A113-4704-87B5-86352FA21702}" type="presOf" srcId="{0408FBF7-B1C1-46B5-A409-3B9B4275752F}" destId="{C44BFFFF-2977-4C17-B2E8-C3DF34EA9664}" srcOrd="0" destOrd="1" presId="urn:microsoft.com/office/officeart/2005/8/layout/vList6"/>
    <dgm:cxn modelId="{3991ED98-CFED-494A-B422-81887381BA38}" type="presParOf" srcId="{E156A2E3-6C02-4B6C-B224-6DA8FDF0A3AC}" destId="{6277B091-0C1B-4D09-ADFA-753D4E431452}" srcOrd="0" destOrd="0" presId="urn:microsoft.com/office/officeart/2005/8/layout/vList6"/>
    <dgm:cxn modelId="{5C8F04BC-E534-4EF0-A321-DF5FCBFFDECF}" type="presParOf" srcId="{6277B091-0C1B-4D09-ADFA-753D4E431452}" destId="{629F86EA-4ED9-44AC-848C-078052B0F000}" srcOrd="0" destOrd="0" presId="urn:microsoft.com/office/officeart/2005/8/layout/vList6"/>
    <dgm:cxn modelId="{413E2869-7634-44C2-890F-B648117C67B1}" type="presParOf" srcId="{6277B091-0C1B-4D09-ADFA-753D4E431452}" destId="{A2A8F73B-75E9-42C7-B00F-F72B3CC06F2A}" srcOrd="1" destOrd="0" presId="urn:microsoft.com/office/officeart/2005/8/layout/vList6"/>
    <dgm:cxn modelId="{EC632C2A-33D6-4AE9-94AE-F27689E1C48C}" type="presParOf" srcId="{E156A2E3-6C02-4B6C-B224-6DA8FDF0A3AC}" destId="{45E97C15-9A3F-44F3-BB33-007CF72DBFF9}" srcOrd="1" destOrd="0" presId="urn:microsoft.com/office/officeart/2005/8/layout/vList6"/>
    <dgm:cxn modelId="{97EFBDAC-1FC1-495A-8C9E-92D481323128}" type="presParOf" srcId="{E156A2E3-6C02-4B6C-B224-6DA8FDF0A3AC}" destId="{71A6988E-AC30-48DD-A785-4F7286C0EF93}" srcOrd="2" destOrd="0" presId="urn:microsoft.com/office/officeart/2005/8/layout/vList6"/>
    <dgm:cxn modelId="{84682C1A-3D3F-4BE1-B979-B24D754B6C1C}" type="presParOf" srcId="{71A6988E-AC30-48DD-A785-4F7286C0EF93}" destId="{D0F33CCF-1744-49E9-A1CF-49F17497F9D6}" srcOrd="0" destOrd="0" presId="urn:microsoft.com/office/officeart/2005/8/layout/vList6"/>
    <dgm:cxn modelId="{09132851-AC51-468A-BBA0-279AF0CF7C21}" type="presParOf" srcId="{71A6988E-AC30-48DD-A785-4F7286C0EF93}" destId="{C44BFFFF-2977-4C17-B2E8-C3DF34EA9664}" srcOrd="1" destOrd="0" presId="urn:microsoft.com/office/officeart/2005/8/layout/vLis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36C4880E-5776-40AB-A911-6FD9B118D1D9}" type="doc">
      <dgm:prSet loTypeId="urn:microsoft.com/office/officeart/2008/layout/VerticalCurvedList" loCatId="list" qsTypeId="urn:microsoft.com/office/officeart/2005/8/quickstyle/simple1" qsCatId="simple" csTypeId="urn:microsoft.com/office/officeart/2005/8/colors/accent0_1" csCatId="mainScheme"/>
      <dgm:spPr/>
      <dgm:t>
        <a:bodyPr/>
        <a:lstStyle/>
        <a:p>
          <a:endParaRPr lang="en-US"/>
        </a:p>
      </dgm:t>
    </dgm:pt>
    <dgm:pt modelId="{30366968-901A-4720-93E8-EE3C5C59A2E8}">
      <dgm:prSet custT="1"/>
      <dgm:spPr/>
      <dgm:t>
        <a:bodyPr/>
        <a:lstStyle/>
        <a:p>
          <a:r>
            <a:rPr lang="en-GB" sz="2400" dirty="0"/>
            <a:t>You can see from the plot that Site VAFB SLC-4E has only 1successful launch. </a:t>
          </a:r>
          <a:endParaRPr lang="en-US" sz="2400" dirty="0"/>
        </a:p>
      </dgm:t>
    </dgm:pt>
    <dgm:pt modelId="{8A4C9289-87AF-4C9F-8CB4-A1F32BD7FF0B}" type="parTrans" cxnId="{DBEDE10D-2E2A-4123-9476-C363E51A526A}">
      <dgm:prSet/>
      <dgm:spPr/>
      <dgm:t>
        <a:bodyPr/>
        <a:lstStyle/>
        <a:p>
          <a:endParaRPr lang="en-US"/>
        </a:p>
      </dgm:t>
    </dgm:pt>
    <dgm:pt modelId="{4A26056C-78A4-41E8-8EBA-C6691B3BA201}" type="sibTrans" cxnId="{DBEDE10D-2E2A-4123-9476-C363E51A526A}">
      <dgm:prSet/>
      <dgm:spPr/>
      <dgm:t>
        <a:bodyPr/>
        <a:lstStyle/>
        <a:p>
          <a:endParaRPr lang="en-US"/>
        </a:p>
      </dgm:t>
    </dgm:pt>
    <dgm:pt modelId="{60266C88-82E4-4FE3-B83D-AFCCBC269A44}" type="pres">
      <dgm:prSet presAssocID="{36C4880E-5776-40AB-A911-6FD9B118D1D9}" presName="Name0" presStyleCnt="0">
        <dgm:presLayoutVars>
          <dgm:chMax val="7"/>
          <dgm:chPref val="7"/>
          <dgm:dir/>
        </dgm:presLayoutVars>
      </dgm:prSet>
      <dgm:spPr/>
    </dgm:pt>
    <dgm:pt modelId="{E513CC34-3887-4E46-9159-E4BEB3D96617}" type="pres">
      <dgm:prSet presAssocID="{36C4880E-5776-40AB-A911-6FD9B118D1D9}" presName="Name1" presStyleCnt="0"/>
      <dgm:spPr/>
    </dgm:pt>
    <dgm:pt modelId="{5EF43836-DEBA-49C9-8FB2-4E399D4913BF}" type="pres">
      <dgm:prSet presAssocID="{36C4880E-5776-40AB-A911-6FD9B118D1D9}" presName="cycle" presStyleCnt="0"/>
      <dgm:spPr/>
    </dgm:pt>
    <dgm:pt modelId="{E5D4E913-5768-4E06-AAAE-AEC78CFCC520}" type="pres">
      <dgm:prSet presAssocID="{36C4880E-5776-40AB-A911-6FD9B118D1D9}" presName="srcNode" presStyleLbl="node1" presStyleIdx="0" presStyleCnt="1"/>
      <dgm:spPr/>
    </dgm:pt>
    <dgm:pt modelId="{66583199-28F9-44A6-A27A-758C5296C8CB}" type="pres">
      <dgm:prSet presAssocID="{36C4880E-5776-40AB-A911-6FD9B118D1D9}" presName="conn" presStyleLbl="parChTrans1D2" presStyleIdx="0" presStyleCnt="1"/>
      <dgm:spPr/>
    </dgm:pt>
    <dgm:pt modelId="{A3F1DBEA-BF60-47FD-8EAB-382A9BB029B8}" type="pres">
      <dgm:prSet presAssocID="{36C4880E-5776-40AB-A911-6FD9B118D1D9}" presName="extraNode" presStyleLbl="node1" presStyleIdx="0" presStyleCnt="1"/>
      <dgm:spPr/>
    </dgm:pt>
    <dgm:pt modelId="{12EBC94B-4733-4660-940B-CB6FA3CBDCB6}" type="pres">
      <dgm:prSet presAssocID="{36C4880E-5776-40AB-A911-6FD9B118D1D9}" presName="dstNode" presStyleLbl="node1" presStyleIdx="0" presStyleCnt="1"/>
      <dgm:spPr/>
    </dgm:pt>
    <dgm:pt modelId="{14DCA651-B788-4A62-8542-DF01A34BAE52}" type="pres">
      <dgm:prSet presAssocID="{30366968-901A-4720-93E8-EE3C5C59A2E8}" presName="text_1" presStyleLbl="node1" presStyleIdx="0" presStyleCnt="1">
        <dgm:presLayoutVars>
          <dgm:bulletEnabled val="1"/>
        </dgm:presLayoutVars>
      </dgm:prSet>
      <dgm:spPr/>
    </dgm:pt>
    <dgm:pt modelId="{ED709AE7-84CE-4A65-9492-F1F36F577646}" type="pres">
      <dgm:prSet presAssocID="{30366968-901A-4720-93E8-EE3C5C59A2E8}" presName="accent_1" presStyleCnt="0"/>
      <dgm:spPr/>
    </dgm:pt>
    <dgm:pt modelId="{883E94C4-003E-4FCB-952D-6891D4208C48}" type="pres">
      <dgm:prSet presAssocID="{30366968-901A-4720-93E8-EE3C5C59A2E8}" presName="accentRepeatNode" presStyleLbl="solidFgAcc1" presStyleIdx="0" presStyleCnt="1"/>
      <dgm:spPr/>
    </dgm:pt>
  </dgm:ptLst>
  <dgm:cxnLst>
    <dgm:cxn modelId="{F7B9AE01-C591-4C34-B2D7-628F693B531F}" type="presOf" srcId="{36C4880E-5776-40AB-A911-6FD9B118D1D9}" destId="{60266C88-82E4-4FE3-B83D-AFCCBC269A44}" srcOrd="0" destOrd="0" presId="urn:microsoft.com/office/officeart/2008/layout/VerticalCurvedList"/>
    <dgm:cxn modelId="{DBEDE10D-2E2A-4123-9476-C363E51A526A}" srcId="{36C4880E-5776-40AB-A911-6FD9B118D1D9}" destId="{30366968-901A-4720-93E8-EE3C5C59A2E8}" srcOrd="0" destOrd="0" parTransId="{8A4C9289-87AF-4C9F-8CB4-A1F32BD7FF0B}" sibTransId="{4A26056C-78A4-41E8-8EBA-C6691B3BA201}"/>
    <dgm:cxn modelId="{9239ECCA-5906-4144-B9A5-B606EA0869AA}" type="presOf" srcId="{4A26056C-78A4-41E8-8EBA-C6691B3BA201}" destId="{66583199-28F9-44A6-A27A-758C5296C8CB}" srcOrd="0" destOrd="0" presId="urn:microsoft.com/office/officeart/2008/layout/VerticalCurvedList"/>
    <dgm:cxn modelId="{C8CDB6ED-9618-4998-9653-04A25A85FA59}" type="presOf" srcId="{30366968-901A-4720-93E8-EE3C5C59A2E8}" destId="{14DCA651-B788-4A62-8542-DF01A34BAE52}" srcOrd="0" destOrd="0" presId="urn:microsoft.com/office/officeart/2008/layout/VerticalCurvedList"/>
    <dgm:cxn modelId="{C52B84F8-2371-483E-8058-A559BEDFB1EC}" type="presParOf" srcId="{60266C88-82E4-4FE3-B83D-AFCCBC269A44}" destId="{E513CC34-3887-4E46-9159-E4BEB3D96617}" srcOrd="0" destOrd="0" presId="urn:microsoft.com/office/officeart/2008/layout/VerticalCurvedList"/>
    <dgm:cxn modelId="{C4C42B7A-30B6-4BA3-BC54-B5E9C6405093}" type="presParOf" srcId="{E513CC34-3887-4E46-9159-E4BEB3D96617}" destId="{5EF43836-DEBA-49C9-8FB2-4E399D4913BF}" srcOrd="0" destOrd="0" presId="urn:microsoft.com/office/officeart/2008/layout/VerticalCurvedList"/>
    <dgm:cxn modelId="{27A26796-9438-4389-A599-863EDC01AB26}" type="presParOf" srcId="{5EF43836-DEBA-49C9-8FB2-4E399D4913BF}" destId="{E5D4E913-5768-4E06-AAAE-AEC78CFCC520}" srcOrd="0" destOrd="0" presId="urn:microsoft.com/office/officeart/2008/layout/VerticalCurvedList"/>
    <dgm:cxn modelId="{8B1E5BEA-C903-4FD5-AE4C-4C8C7DBC12BC}" type="presParOf" srcId="{5EF43836-DEBA-49C9-8FB2-4E399D4913BF}" destId="{66583199-28F9-44A6-A27A-758C5296C8CB}" srcOrd="1" destOrd="0" presId="urn:microsoft.com/office/officeart/2008/layout/VerticalCurvedList"/>
    <dgm:cxn modelId="{7970E5A2-0F0B-48B5-ACE5-8A517A66CF29}" type="presParOf" srcId="{5EF43836-DEBA-49C9-8FB2-4E399D4913BF}" destId="{A3F1DBEA-BF60-47FD-8EAB-382A9BB029B8}" srcOrd="2" destOrd="0" presId="urn:microsoft.com/office/officeart/2008/layout/VerticalCurvedList"/>
    <dgm:cxn modelId="{0C50C5B8-F4E8-4F49-8FF5-4CE506B34085}" type="presParOf" srcId="{5EF43836-DEBA-49C9-8FB2-4E399D4913BF}" destId="{12EBC94B-4733-4660-940B-CB6FA3CBDCB6}" srcOrd="3" destOrd="0" presId="urn:microsoft.com/office/officeart/2008/layout/VerticalCurvedList"/>
    <dgm:cxn modelId="{D461C90D-A2D8-444E-B2A6-29BF81205460}" type="presParOf" srcId="{E513CC34-3887-4E46-9159-E4BEB3D96617}" destId="{14DCA651-B788-4A62-8542-DF01A34BAE52}" srcOrd="1" destOrd="0" presId="urn:microsoft.com/office/officeart/2008/layout/VerticalCurvedList"/>
    <dgm:cxn modelId="{CFF955C8-F19E-4CB3-B277-5212411513DA}" type="presParOf" srcId="{E513CC34-3887-4E46-9159-E4BEB3D96617}" destId="{ED709AE7-84CE-4A65-9492-F1F36F577646}" srcOrd="2" destOrd="0" presId="urn:microsoft.com/office/officeart/2008/layout/VerticalCurvedList"/>
    <dgm:cxn modelId="{A8CF2957-1616-4CCC-9DB1-179E105F5E67}" type="presParOf" srcId="{ED709AE7-84CE-4A65-9492-F1F36F577646}" destId="{883E94C4-003E-4FCB-952D-6891D4208C48}"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A5A8504-7824-4B49-80FD-0419B8CC691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75E96FF-9F6F-460F-B33A-6D0817423869}">
      <dgm:prSet/>
      <dgm:spPr/>
      <dgm:t>
        <a:bodyPr/>
        <a:lstStyle/>
        <a:p>
          <a:pPr algn="ctr"/>
          <a:r>
            <a:rPr lang="en-GB" b="1" baseline="0" dirty="0"/>
            <a:t>Total Successful Launches for Site KSC LC-39A</a:t>
          </a:r>
          <a:endParaRPr lang="en-US" b="1" dirty="0"/>
        </a:p>
      </dgm:t>
    </dgm:pt>
    <dgm:pt modelId="{83612FC4-287C-4EEF-9532-CD010C5D9008}" type="parTrans" cxnId="{E5686151-827B-4120-B66A-08BC8C6E1F13}">
      <dgm:prSet/>
      <dgm:spPr/>
      <dgm:t>
        <a:bodyPr/>
        <a:lstStyle/>
        <a:p>
          <a:endParaRPr lang="en-US"/>
        </a:p>
      </dgm:t>
    </dgm:pt>
    <dgm:pt modelId="{6EE9D2DB-3C46-4298-BAB8-F982AB07ED84}" type="sibTrans" cxnId="{E5686151-827B-4120-B66A-08BC8C6E1F13}">
      <dgm:prSet/>
      <dgm:spPr/>
      <dgm:t>
        <a:bodyPr/>
        <a:lstStyle/>
        <a:p>
          <a:endParaRPr lang="en-US"/>
        </a:p>
      </dgm:t>
    </dgm:pt>
    <dgm:pt modelId="{CB321D7C-C453-41B5-8729-FD6DDB378A3C}" type="pres">
      <dgm:prSet presAssocID="{BA5A8504-7824-4B49-80FD-0419B8CC6910}" presName="linear" presStyleCnt="0">
        <dgm:presLayoutVars>
          <dgm:animLvl val="lvl"/>
          <dgm:resizeHandles val="exact"/>
        </dgm:presLayoutVars>
      </dgm:prSet>
      <dgm:spPr/>
    </dgm:pt>
    <dgm:pt modelId="{57FA14A5-F267-4F06-9AC0-B488369047BE}" type="pres">
      <dgm:prSet presAssocID="{E75E96FF-9F6F-460F-B33A-6D0817423869}" presName="parentText" presStyleLbl="node1" presStyleIdx="0" presStyleCnt="1">
        <dgm:presLayoutVars>
          <dgm:chMax val="0"/>
          <dgm:bulletEnabled val="1"/>
        </dgm:presLayoutVars>
      </dgm:prSet>
      <dgm:spPr/>
    </dgm:pt>
  </dgm:ptLst>
  <dgm:cxnLst>
    <dgm:cxn modelId="{1A23C850-8BFD-41D0-B409-31C9FC4935C1}" type="presOf" srcId="{BA5A8504-7824-4B49-80FD-0419B8CC6910}" destId="{CB321D7C-C453-41B5-8729-FD6DDB378A3C}" srcOrd="0" destOrd="0" presId="urn:microsoft.com/office/officeart/2005/8/layout/vList2"/>
    <dgm:cxn modelId="{E5686151-827B-4120-B66A-08BC8C6E1F13}" srcId="{BA5A8504-7824-4B49-80FD-0419B8CC6910}" destId="{E75E96FF-9F6F-460F-B33A-6D0817423869}" srcOrd="0" destOrd="0" parTransId="{83612FC4-287C-4EEF-9532-CD010C5D9008}" sibTransId="{6EE9D2DB-3C46-4298-BAB8-F982AB07ED84}"/>
    <dgm:cxn modelId="{1B56A051-B719-4FE5-A857-5B37376E2EEA}" type="presOf" srcId="{E75E96FF-9F6F-460F-B33A-6D0817423869}" destId="{57FA14A5-F267-4F06-9AC0-B488369047BE}" srcOrd="0" destOrd="0" presId="urn:microsoft.com/office/officeart/2005/8/layout/vList2"/>
    <dgm:cxn modelId="{6095F20A-D023-4040-8DEB-23A1674B1C64}" type="presParOf" srcId="{CB321D7C-C453-41B5-8729-FD6DDB378A3C}" destId="{57FA14A5-F267-4F06-9AC0-B488369047B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CF8DC012-F3CC-4A52-A646-F2018E8A8694}" type="doc">
      <dgm:prSet loTypeId="urn:microsoft.com/office/officeart/2008/layout/VerticalCurvedList" loCatId="list" qsTypeId="urn:microsoft.com/office/officeart/2005/8/quickstyle/simple1" qsCatId="simple" csTypeId="urn:microsoft.com/office/officeart/2005/8/colors/accent0_1" csCatId="mainScheme"/>
      <dgm:spPr/>
      <dgm:t>
        <a:bodyPr/>
        <a:lstStyle/>
        <a:p>
          <a:endParaRPr lang="en-US"/>
        </a:p>
      </dgm:t>
    </dgm:pt>
    <dgm:pt modelId="{83F6AA87-5AB4-4591-9EF9-8D84E352E303}">
      <dgm:prSet/>
      <dgm:spPr/>
      <dgm:t>
        <a:bodyPr/>
        <a:lstStyle/>
        <a:p>
          <a:r>
            <a:rPr lang="en-GB" dirty="0"/>
            <a:t>You can see that 76.9% of the total launches at site KSC LC-39A were successful. This is a the</a:t>
          </a:r>
          <a:br>
            <a:rPr lang="en-GB" dirty="0"/>
          </a:br>
          <a:r>
            <a:rPr lang="en-GB" dirty="0"/>
            <a:t>highest success rate of all the different launch sites.</a:t>
          </a:r>
          <a:endParaRPr lang="en-US" dirty="0"/>
        </a:p>
      </dgm:t>
    </dgm:pt>
    <dgm:pt modelId="{32B2C13C-BBEE-474F-A694-1C91E8066269}" type="parTrans" cxnId="{78A2DD35-DF3F-453F-8A49-1850B3CD2E9E}">
      <dgm:prSet/>
      <dgm:spPr/>
      <dgm:t>
        <a:bodyPr/>
        <a:lstStyle/>
        <a:p>
          <a:endParaRPr lang="en-US"/>
        </a:p>
      </dgm:t>
    </dgm:pt>
    <dgm:pt modelId="{365C2355-FE35-4ECA-8999-877067046B75}" type="sibTrans" cxnId="{78A2DD35-DF3F-453F-8A49-1850B3CD2E9E}">
      <dgm:prSet/>
      <dgm:spPr/>
      <dgm:t>
        <a:bodyPr/>
        <a:lstStyle/>
        <a:p>
          <a:endParaRPr lang="en-US"/>
        </a:p>
      </dgm:t>
    </dgm:pt>
    <dgm:pt modelId="{C745CBF1-DA1E-487E-9BC6-387991E031DF}" type="pres">
      <dgm:prSet presAssocID="{CF8DC012-F3CC-4A52-A646-F2018E8A8694}" presName="Name0" presStyleCnt="0">
        <dgm:presLayoutVars>
          <dgm:chMax val="7"/>
          <dgm:chPref val="7"/>
          <dgm:dir/>
        </dgm:presLayoutVars>
      </dgm:prSet>
      <dgm:spPr/>
    </dgm:pt>
    <dgm:pt modelId="{F331A761-C870-4732-B5D4-33023B0BB986}" type="pres">
      <dgm:prSet presAssocID="{CF8DC012-F3CC-4A52-A646-F2018E8A8694}" presName="Name1" presStyleCnt="0"/>
      <dgm:spPr/>
    </dgm:pt>
    <dgm:pt modelId="{218B574D-8EFC-40AB-8DD2-3C58132CA2A7}" type="pres">
      <dgm:prSet presAssocID="{CF8DC012-F3CC-4A52-A646-F2018E8A8694}" presName="cycle" presStyleCnt="0"/>
      <dgm:spPr/>
    </dgm:pt>
    <dgm:pt modelId="{2394CC18-C5AF-4732-B38E-9902FF8A3C08}" type="pres">
      <dgm:prSet presAssocID="{CF8DC012-F3CC-4A52-A646-F2018E8A8694}" presName="srcNode" presStyleLbl="node1" presStyleIdx="0" presStyleCnt="1"/>
      <dgm:spPr/>
    </dgm:pt>
    <dgm:pt modelId="{A279163D-29A8-4F85-B5EC-21C10B8609F9}" type="pres">
      <dgm:prSet presAssocID="{CF8DC012-F3CC-4A52-A646-F2018E8A8694}" presName="conn" presStyleLbl="parChTrans1D2" presStyleIdx="0" presStyleCnt="1"/>
      <dgm:spPr/>
    </dgm:pt>
    <dgm:pt modelId="{EABF7B33-CDF5-47DC-B7B1-818326215A7D}" type="pres">
      <dgm:prSet presAssocID="{CF8DC012-F3CC-4A52-A646-F2018E8A8694}" presName="extraNode" presStyleLbl="node1" presStyleIdx="0" presStyleCnt="1"/>
      <dgm:spPr/>
    </dgm:pt>
    <dgm:pt modelId="{983D188E-E266-466A-9C30-818E1873C4C0}" type="pres">
      <dgm:prSet presAssocID="{CF8DC012-F3CC-4A52-A646-F2018E8A8694}" presName="dstNode" presStyleLbl="node1" presStyleIdx="0" presStyleCnt="1"/>
      <dgm:spPr/>
    </dgm:pt>
    <dgm:pt modelId="{405E4470-5585-4832-AA16-D7F563394183}" type="pres">
      <dgm:prSet presAssocID="{83F6AA87-5AB4-4591-9EF9-8D84E352E303}" presName="text_1" presStyleLbl="node1" presStyleIdx="0" presStyleCnt="1">
        <dgm:presLayoutVars>
          <dgm:bulletEnabled val="1"/>
        </dgm:presLayoutVars>
      </dgm:prSet>
      <dgm:spPr/>
    </dgm:pt>
    <dgm:pt modelId="{C10DDDF7-7141-4E2A-8EFC-CDC60FA519FD}" type="pres">
      <dgm:prSet presAssocID="{83F6AA87-5AB4-4591-9EF9-8D84E352E303}" presName="accent_1" presStyleCnt="0"/>
      <dgm:spPr/>
    </dgm:pt>
    <dgm:pt modelId="{6E4B8B72-F394-4636-8C32-2C7E8B4AA970}" type="pres">
      <dgm:prSet presAssocID="{83F6AA87-5AB4-4591-9EF9-8D84E352E303}" presName="accentRepeatNode" presStyleLbl="solidFgAcc1" presStyleIdx="0" presStyleCnt="1"/>
      <dgm:spPr/>
    </dgm:pt>
  </dgm:ptLst>
  <dgm:cxnLst>
    <dgm:cxn modelId="{78A2DD35-DF3F-453F-8A49-1850B3CD2E9E}" srcId="{CF8DC012-F3CC-4A52-A646-F2018E8A8694}" destId="{83F6AA87-5AB4-4591-9EF9-8D84E352E303}" srcOrd="0" destOrd="0" parTransId="{32B2C13C-BBEE-474F-A694-1C91E8066269}" sibTransId="{365C2355-FE35-4ECA-8999-877067046B75}"/>
    <dgm:cxn modelId="{C4A0747A-9C59-4A6E-A5BC-4593BC65E583}" type="presOf" srcId="{83F6AA87-5AB4-4591-9EF9-8D84E352E303}" destId="{405E4470-5585-4832-AA16-D7F563394183}" srcOrd="0" destOrd="0" presId="urn:microsoft.com/office/officeart/2008/layout/VerticalCurvedList"/>
    <dgm:cxn modelId="{8AAD6ECF-DCA0-4B30-82D5-9B7EA3E80115}" type="presOf" srcId="{CF8DC012-F3CC-4A52-A646-F2018E8A8694}" destId="{C745CBF1-DA1E-487E-9BC6-387991E031DF}" srcOrd="0" destOrd="0" presId="urn:microsoft.com/office/officeart/2008/layout/VerticalCurvedList"/>
    <dgm:cxn modelId="{0CB621D8-7D8E-4068-A8DC-E91EA35ADFA0}" type="presOf" srcId="{365C2355-FE35-4ECA-8999-877067046B75}" destId="{A279163D-29A8-4F85-B5EC-21C10B8609F9}" srcOrd="0" destOrd="0" presId="urn:microsoft.com/office/officeart/2008/layout/VerticalCurvedList"/>
    <dgm:cxn modelId="{D1039C2F-A874-43AA-952B-D28737424694}" type="presParOf" srcId="{C745CBF1-DA1E-487E-9BC6-387991E031DF}" destId="{F331A761-C870-4732-B5D4-33023B0BB986}" srcOrd="0" destOrd="0" presId="urn:microsoft.com/office/officeart/2008/layout/VerticalCurvedList"/>
    <dgm:cxn modelId="{38918A59-FC7C-4532-BDD4-9315BD51DA8D}" type="presParOf" srcId="{F331A761-C870-4732-B5D4-33023B0BB986}" destId="{218B574D-8EFC-40AB-8DD2-3C58132CA2A7}" srcOrd="0" destOrd="0" presId="urn:microsoft.com/office/officeart/2008/layout/VerticalCurvedList"/>
    <dgm:cxn modelId="{95E92DB7-915C-406D-BDD9-E8C30CC97288}" type="presParOf" srcId="{218B574D-8EFC-40AB-8DD2-3C58132CA2A7}" destId="{2394CC18-C5AF-4732-B38E-9902FF8A3C08}" srcOrd="0" destOrd="0" presId="urn:microsoft.com/office/officeart/2008/layout/VerticalCurvedList"/>
    <dgm:cxn modelId="{D26F7158-6B30-4E3D-AA62-DC389A79F09A}" type="presParOf" srcId="{218B574D-8EFC-40AB-8DD2-3C58132CA2A7}" destId="{A279163D-29A8-4F85-B5EC-21C10B8609F9}" srcOrd="1" destOrd="0" presId="urn:microsoft.com/office/officeart/2008/layout/VerticalCurvedList"/>
    <dgm:cxn modelId="{B261C931-DFA2-4E92-A680-1D63B1CF92A1}" type="presParOf" srcId="{218B574D-8EFC-40AB-8DD2-3C58132CA2A7}" destId="{EABF7B33-CDF5-47DC-B7B1-818326215A7D}" srcOrd="2" destOrd="0" presId="urn:microsoft.com/office/officeart/2008/layout/VerticalCurvedList"/>
    <dgm:cxn modelId="{7F8963C9-B7A4-465F-8729-2BB8835AD6C0}" type="presParOf" srcId="{218B574D-8EFC-40AB-8DD2-3C58132CA2A7}" destId="{983D188E-E266-466A-9C30-818E1873C4C0}" srcOrd="3" destOrd="0" presId="urn:microsoft.com/office/officeart/2008/layout/VerticalCurvedList"/>
    <dgm:cxn modelId="{5DD92862-BB29-4F94-8E59-0541F0074DA7}" type="presParOf" srcId="{F331A761-C870-4732-B5D4-33023B0BB986}" destId="{405E4470-5585-4832-AA16-D7F563394183}" srcOrd="1" destOrd="0" presId="urn:microsoft.com/office/officeart/2008/layout/VerticalCurvedList"/>
    <dgm:cxn modelId="{542C806E-B35E-45B1-A56C-7B150449F4D2}" type="presParOf" srcId="{F331A761-C870-4732-B5D4-33023B0BB986}" destId="{C10DDDF7-7141-4E2A-8EFC-CDC60FA519FD}" srcOrd="2" destOrd="0" presId="urn:microsoft.com/office/officeart/2008/layout/VerticalCurvedList"/>
    <dgm:cxn modelId="{D1B8069D-5748-486B-9F3D-1A85142DAD29}" type="presParOf" srcId="{C10DDDF7-7141-4E2A-8EFC-CDC60FA519FD}" destId="{6E4B8B72-F394-4636-8C32-2C7E8B4AA970}"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EF76EEB-B516-493D-810F-A3095EA3CA9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5673A39-C979-472C-B386-AC74F4A08058}">
      <dgm:prSet/>
      <dgm:spPr/>
      <dgm:t>
        <a:bodyPr/>
        <a:lstStyle/>
        <a:p>
          <a:r>
            <a:rPr lang="en-GB" b="1" baseline="0"/>
            <a:t>Payload Mass vs. Launch Success for All Sites</a:t>
          </a:r>
          <a:endParaRPr lang="en-US"/>
        </a:p>
      </dgm:t>
    </dgm:pt>
    <dgm:pt modelId="{C69FF820-8117-4455-90B4-FE4E943DD93C}" type="parTrans" cxnId="{54FFB7AB-C41C-4AA3-940E-A9AC31C1B06D}">
      <dgm:prSet/>
      <dgm:spPr/>
      <dgm:t>
        <a:bodyPr/>
        <a:lstStyle/>
        <a:p>
          <a:endParaRPr lang="en-US"/>
        </a:p>
      </dgm:t>
    </dgm:pt>
    <dgm:pt modelId="{AEBDD300-790E-4064-A2E0-C6B7BAB0EC48}" type="sibTrans" cxnId="{54FFB7AB-C41C-4AA3-940E-A9AC31C1B06D}">
      <dgm:prSet/>
      <dgm:spPr/>
      <dgm:t>
        <a:bodyPr/>
        <a:lstStyle/>
        <a:p>
          <a:endParaRPr lang="en-US"/>
        </a:p>
      </dgm:t>
    </dgm:pt>
    <dgm:pt modelId="{97E82B59-8D73-478C-BED8-AA732E89B79A}" type="pres">
      <dgm:prSet presAssocID="{3EF76EEB-B516-493D-810F-A3095EA3CA9B}" presName="linear" presStyleCnt="0">
        <dgm:presLayoutVars>
          <dgm:animLvl val="lvl"/>
          <dgm:resizeHandles val="exact"/>
        </dgm:presLayoutVars>
      </dgm:prSet>
      <dgm:spPr/>
    </dgm:pt>
    <dgm:pt modelId="{E0678081-5E21-460C-9B45-5645FC9C0453}" type="pres">
      <dgm:prSet presAssocID="{E5673A39-C979-472C-B386-AC74F4A08058}" presName="parentText" presStyleLbl="node1" presStyleIdx="0" presStyleCnt="1">
        <dgm:presLayoutVars>
          <dgm:chMax val="0"/>
          <dgm:bulletEnabled val="1"/>
        </dgm:presLayoutVars>
      </dgm:prSet>
      <dgm:spPr/>
    </dgm:pt>
  </dgm:ptLst>
  <dgm:cxnLst>
    <dgm:cxn modelId="{70E20109-FE3D-4038-A67E-E6F793335260}" type="presOf" srcId="{E5673A39-C979-472C-B386-AC74F4A08058}" destId="{E0678081-5E21-460C-9B45-5645FC9C0453}" srcOrd="0" destOrd="0" presId="urn:microsoft.com/office/officeart/2005/8/layout/vList2"/>
    <dgm:cxn modelId="{54FFB7AB-C41C-4AA3-940E-A9AC31C1B06D}" srcId="{3EF76EEB-B516-493D-810F-A3095EA3CA9B}" destId="{E5673A39-C979-472C-B386-AC74F4A08058}" srcOrd="0" destOrd="0" parTransId="{C69FF820-8117-4455-90B4-FE4E943DD93C}" sibTransId="{AEBDD300-790E-4064-A2E0-C6B7BAB0EC48}"/>
    <dgm:cxn modelId="{F42ACBEF-48C2-4225-BF33-49D6F902C44A}" type="presOf" srcId="{3EF76EEB-B516-493D-810F-A3095EA3CA9B}" destId="{97E82B59-8D73-478C-BED8-AA732E89B79A}" srcOrd="0" destOrd="0" presId="urn:microsoft.com/office/officeart/2005/8/layout/vList2"/>
    <dgm:cxn modelId="{DAB57A0B-85BA-4230-AF28-A5F40A7EB0F1}" type="presParOf" srcId="{97E82B59-8D73-478C-BED8-AA732E89B79A}" destId="{E0678081-5E21-460C-9B45-5645FC9C0453}"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7B2A82EB-6C6C-435F-A0BC-1E7B67E617A7}" type="doc">
      <dgm:prSet loTypeId="urn:microsoft.com/office/officeart/2008/layout/VerticalCurvedList" loCatId="list" qsTypeId="urn:microsoft.com/office/officeart/2005/8/quickstyle/simple1" qsCatId="simple" csTypeId="urn:microsoft.com/office/officeart/2005/8/colors/accent0_1" csCatId="mainScheme"/>
      <dgm:spPr/>
      <dgm:t>
        <a:bodyPr/>
        <a:lstStyle/>
        <a:p>
          <a:endParaRPr lang="en-US"/>
        </a:p>
      </dgm:t>
    </dgm:pt>
    <dgm:pt modelId="{ABC3F4E6-64D4-4229-A8EE-C7ECAFAD217A}">
      <dgm:prSet/>
      <dgm:spPr/>
      <dgm:t>
        <a:bodyPr/>
        <a:lstStyle/>
        <a:p>
          <a:r>
            <a:rPr lang="en-GB" dirty="0"/>
            <a:t>It appears that the payload range between 2000 kg and 4000 kg has the highest success rate.</a:t>
          </a:r>
          <a:endParaRPr lang="en-US" dirty="0"/>
        </a:p>
      </dgm:t>
    </dgm:pt>
    <dgm:pt modelId="{FC9DAC97-E21C-4D34-8335-FCBCAE740AF5}" type="parTrans" cxnId="{62235312-2EAC-438E-8136-8248390B04F9}">
      <dgm:prSet/>
      <dgm:spPr/>
      <dgm:t>
        <a:bodyPr/>
        <a:lstStyle/>
        <a:p>
          <a:endParaRPr lang="en-US"/>
        </a:p>
      </dgm:t>
    </dgm:pt>
    <dgm:pt modelId="{1C48ED86-5D3A-43C9-8896-F0B14602F22C}" type="sibTrans" cxnId="{62235312-2EAC-438E-8136-8248390B04F9}">
      <dgm:prSet/>
      <dgm:spPr/>
      <dgm:t>
        <a:bodyPr/>
        <a:lstStyle/>
        <a:p>
          <a:endParaRPr lang="en-US"/>
        </a:p>
      </dgm:t>
    </dgm:pt>
    <dgm:pt modelId="{7CBE6FE0-5D6B-4C33-8084-0400630E427C}" type="pres">
      <dgm:prSet presAssocID="{7B2A82EB-6C6C-435F-A0BC-1E7B67E617A7}" presName="Name0" presStyleCnt="0">
        <dgm:presLayoutVars>
          <dgm:chMax val="7"/>
          <dgm:chPref val="7"/>
          <dgm:dir/>
        </dgm:presLayoutVars>
      </dgm:prSet>
      <dgm:spPr/>
    </dgm:pt>
    <dgm:pt modelId="{068E2203-9492-4DC2-8658-B804457BDF78}" type="pres">
      <dgm:prSet presAssocID="{7B2A82EB-6C6C-435F-A0BC-1E7B67E617A7}" presName="Name1" presStyleCnt="0"/>
      <dgm:spPr/>
    </dgm:pt>
    <dgm:pt modelId="{54D98F53-9EF6-4961-A960-B4012E72801A}" type="pres">
      <dgm:prSet presAssocID="{7B2A82EB-6C6C-435F-A0BC-1E7B67E617A7}" presName="cycle" presStyleCnt="0"/>
      <dgm:spPr/>
    </dgm:pt>
    <dgm:pt modelId="{5BB40D2D-76F5-4986-83E1-BF3E706DBA8C}" type="pres">
      <dgm:prSet presAssocID="{7B2A82EB-6C6C-435F-A0BC-1E7B67E617A7}" presName="srcNode" presStyleLbl="node1" presStyleIdx="0" presStyleCnt="1"/>
      <dgm:spPr/>
    </dgm:pt>
    <dgm:pt modelId="{44B23C3A-4D40-4149-87C3-FD8FEA69813D}" type="pres">
      <dgm:prSet presAssocID="{7B2A82EB-6C6C-435F-A0BC-1E7B67E617A7}" presName="conn" presStyleLbl="parChTrans1D2" presStyleIdx="0" presStyleCnt="1"/>
      <dgm:spPr/>
    </dgm:pt>
    <dgm:pt modelId="{2BE76FD5-D8B2-4DDB-8011-E46EE07E5FA1}" type="pres">
      <dgm:prSet presAssocID="{7B2A82EB-6C6C-435F-A0BC-1E7B67E617A7}" presName="extraNode" presStyleLbl="node1" presStyleIdx="0" presStyleCnt="1"/>
      <dgm:spPr/>
    </dgm:pt>
    <dgm:pt modelId="{CD4F46BE-361F-429E-A634-5D73541E5F16}" type="pres">
      <dgm:prSet presAssocID="{7B2A82EB-6C6C-435F-A0BC-1E7B67E617A7}" presName="dstNode" presStyleLbl="node1" presStyleIdx="0" presStyleCnt="1"/>
      <dgm:spPr/>
    </dgm:pt>
    <dgm:pt modelId="{4EACD9E4-95C7-49A6-BE18-64006224F2A8}" type="pres">
      <dgm:prSet presAssocID="{ABC3F4E6-64D4-4229-A8EE-C7ECAFAD217A}" presName="text_1" presStyleLbl="node1" presStyleIdx="0" presStyleCnt="1">
        <dgm:presLayoutVars>
          <dgm:bulletEnabled val="1"/>
        </dgm:presLayoutVars>
      </dgm:prSet>
      <dgm:spPr/>
    </dgm:pt>
    <dgm:pt modelId="{6ECB4ED7-1E5C-4359-AB7E-E5434518F856}" type="pres">
      <dgm:prSet presAssocID="{ABC3F4E6-64D4-4229-A8EE-C7ECAFAD217A}" presName="accent_1" presStyleCnt="0"/>
      <dgm:spPr/>
    </dgm:pt>
    <dgm:pt modelId="{E6743DBB-C44E-4087-9BC5-CDA40049EF6B}" type="pres">
      <dgm:prSet presAssocID="{ABC3F4E6-64D4-4229-A8EE-C7ECAFAD217A}" presName="accentRepeatNode" presStyleLbl="solidFgAcc1" presStyleIdx="0" presStyleCnt="1"/>
      <dgm:spPr/>
    </dgm:pt>
  </dgm:ptLst>
  <dgm:cxnLst>
    <dgm:cxn modelId="{62235312-2EAC-438E-8136-8248390B04F9}" srcId="{7B2A82EB-6C6C-435F-A0BC-1E7B67E617A7}" destId="{ABC3F4E6-64D4-4229-A8EE-C7ECAFAD217A}" srcOrd="0" destOrd="0" parTransId="{FC9DAC97-E21C-4D34-8335-FCBCAE740AF5}" sibTransId="{1C48ED86-5D3A-43C9-8896-F0B14602F22C}"/>
    <dgm:cxn modelId="{01FA2F55-9E52-4629-8A13-0DC753659FB0}" type="presOf" srcId="{7B2A82EB-6C6C-435F-A0BC-1E7B67E617A7}" destId="{7CBE6FE0-5D6B-4C33-8084-0400630E427C}" srcOrd="0" destOrd="0" presId="urn:microsoft.com/office/officeart/2008/layout/VerticalCurvedList"/>
    <dgm:cxn modelId="{A0B1D078-7502-4CF9-9B1C-1DC975DD0CE1}" type="presOf" srcId="{ABC3F4E6-64D4-4229-A8EE-C7ECAFAD217A}" destId="{4EACD9E4-95C7-49A6-BE18-64006224F2A8}" srcOrd="0" destOrd="0" presId="urn:microsoft.com/office/officeart/2008/layout/VerticalCurvedList"/>
    <dgm:cxn modelId="{EF746D85-721A-4E08-A509-F473FF552AF2}" type="presOf" srcId="{1C48ED86-5D3A-43C9-8896-F0B14602F22C}" destId="{44B23C3A-4D40-4149-87C3-FD8FEA69813D}" srcOrd="0" destOrd="0" presId="urn:microsoft.com/office/officeart/2008/layout/VerticalCurvedList"/>
    <dgm:cxn modelId="{AE906779-3E6A-4A83-BB37-5304E595070B}" type="presParOf" srcId="{7CBE6FE0-5D6B-4C33-8084-0400630E427C}" destId="{068E2203-9492-4DC2-8658-B804457BDF78}" srcOrd="0" destOrd="0" presId="urn:microsoft.com/office/officeart/2008/layout/VerticalCurvedList"/>
    <dgm:cxn modelId="{F9C17E92-DC93-431E-A964-A7835BC96FD3}" type="presParOf" srcId="{068E2203-9492-4DC2-8658-B804457BDF78}" destId="{54D98F53-9EF6-4961-A960-B4012E72801A}" srcOrd="0" destOrd="0" presId="urn:microsoft.com/office/officeart/2008/layout/VerticalCurvedList"/>
    <dgm:cxn modelId="{7D07159B-053C-41DA-94C5-DD9208D122A4}" type="presParOf" srcId="{54D98F53-9EF6-4961-A960-B4012E72801A}" destId="{5BB40D2D-76F5-4986-83E1-BF3E706DBA8C}" srcOrd="0" destOrd="0" presId="urn:microsoft.com/office/officeart/2008/layout/VerticalCurvedList"/>
    <dgm:cxn modelId="{65BEE38F-7C1D-42A1-B370-A5B0B2EB95F9}" type="presParOf" srcId="{54D98F53-9EF6-4961-A960-B4012E72801A}" destId="{44B23C3A-4D40-4149-87C3-FD8FEA69813D}" srcOrd="1" destOrd="0" presId="urn:microsoft.com/office/officeart/2008/layout/VerticalCurvedList"/>
    <dgm:cxn modelId="{76731BA0-3B79-4DE5-A96F-F7BC67B06A20}" type="presParOf" srcId="{54D98F53-9EF6-4961-A960-B4012E72801A}" destId="{2BE76FD5-D8B2-4DDB-8011-E46EE07E5FA1}" srcOrd="2" destOrd="0" presId="urn:microsoft.com/office/officeart/2008/layout/VerticalCurvedList"/>
    <dgm:cxn modelId="{461EF11F-B010-4C22-8C9E-4C78E2737974}" type="presParOf" srcId="{54D98F53-9EF6-4961-A960-B4012E72801A}" destId="{CD4F46BE-361F-429E-A634-5D73541E5F16}" srcOrd="3" destOrd="0" presId="urn:microsoft.com/office/officeart/2008/layout/VerticalCurvedList"/>
    <dgm:cxn modelId="{156B92CF-F76B-4E9C-887A-3FEB9A725BB0}" type="presParOf" srcId="{068E2203-9492-4DC2-8658-B804457BDF78}" destId="{4EACD9E4-95C7-49A6-BE18-64006224F2A8}" srcOrd="1" destOrd="0" presId="urn:microsoft.com/office/officeart/2008/layout/VerticalCurvedList"/>
    <dgm:cxn modelId="{A295F460-5852-4368-937B-AD2A9C3A9E01}" type="presParOf" srcId="{068E2203-9492-4DC2-8658-B804457BDF78}" destId="{6ECB4ED7-1E5C-4359-AB7E-E5434518F856}" srcOrd="2" destOrd="0" presId="urn:microsoft.com/office/officeart/2008/layout/VerticalCurvedList"/>
    <dgm:cxn modelId="{7F27CD11-B0AC-4041-9A23-DB9EF9E118DE}" type="presParOf" srcId="{6ECB4ED7-1E5C-4359-AB7E-E5434518F856}" destId="{E6743DBB-C44E-4087-9BC5-CDA40049EF6B}"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FEBE0FA8-99DE-42EF-BEED-65B69B052168}"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40A67EF5-5B5F-4268-96DE-E3E430A001FB}">
      <dgm:prSet custT="1"/>
      <dgm:spPr/>
      <dgm:t>
        <a:bodyPr/>
        <a:lstStyle/>
        <a:p>
          <a:r>
            <a:rPr lang="en-US" sz="4000" b="1" dirty="0"/>
            <a:t>PREDICTIVE ANALYSIS(CLASSIFICATION)</a:t>
          </a:r>
        </a:p>
      </dgm:t>
    </dgm:pt>
    <dgm:pt modelId="{A5141A53-B9D6-48C9-A450-708B01703CE0}" type="parTrans" cxnId="{1A91AE1D-5FEB-4311-8C47-7B3175E3A4B6}">
      <dgm:prSet/>
      <dgm:spPr/>
      <dgm:t>
        <a:bodyPr/>
        <a:lstStyle/>
        <a:p>
          <a:endParaRPr lang="en-US"/>
        </a:p>
      </dgm:t>
    </dgm:pt>
    <dgm:pt modelId="{5C657F32-9B5A-41A0-8A95-B41E5706D65B}" type="sibTrans" cxnId="{1A91AE1D-5FEB-4311-8C47-7B3175E3A4B6}">
      <dgm:prSet/>
      <dgm:spPr/>
      <dgm:t>
        <a:bodyPr/>
        <a:lstStyle/>
        <a:p>
          <a:endParaRPr lang="en-US"/>
        </a:p>
      </dgm:t>
    </dgm:pt>
    <dgm:pt modelId="{BECB3F34-852D-49DA-9D3E-4858CD54F1E1}" type="pres">
      <dgm:prSet presAssocID="{FEBE0FA8-99DE-42EF-BEED-65B69B052168}" presName="linear" presStyleCnt="0">
        <dgm:presLayoutVars>
          <dgm:animLvl val="lvl"/>
          <dgm:resizeHandles val="exact"/>
        </dgm:presLayoutVars>
      </dgm:prSet>
      <dgm:spPr/>
    </dgm:pt>
    <dgm:pt modelId="{E0469ED3-9DD7-4470-B037-D16AD0C346BC}" type="pres">
      <dgm:prSet presAssocID="{40A67EF5-5B5F-4268-96DE-E3E430A001FB}" presName="parentText" presStyleLbl="node1" presStyleIdx="0" presStyleCnt="1" custLinFactNeighborY="49824">
        <dgm:presLayoutVars>
          <dgm:chMax val="0"/>
          <dgm:bulletEnabled val="1"/>
        </dgm:presLayoutVars>
      </dgm:prSet>
      <dgm:spPr/>
    </dgm:pt>
  </dgm:ptLst>
  <dgm:cxnLst>
    <dgm:cxn modelId="{1A91AE1D-5FEB-4311-8C47-7B3175E3A4B6}" srcId="{FEBE0FA8-99DE-42EF-BEED-65B69B052168}" destId="{40A67EF5-5B5F-4268-96DE-E3E430A001FB}" srcOrd="0" destOrd="0" parTransId="{A5141A53-B9D6-48C9-A450-708B01703CE0}" sibTransId="{5C657F32-9B5A-41A0-8A95-B41E5706D65B}"/>
    <dgm:cxn modelId="{B5BF53AD-C907-4524-AFF3-99FAA80B5033}" type="presOf" srcId="{40A67EF5-5B5F-4268-96DE-E3E430A001FB}" destId="{E0469ED3-9DD7-4470-B037-D16AD0C346BC}" srcOrd="0" destOrd="0" presId="urn:microsoft.com/office/officeart/2005/8/layout/vList2"/>
    <dgm:cxn modelId="{48BDCEDB-1E20-4467-AC7A-32A4B7E42208}" type="presOf" srcId="{FEBE0FA8-99DE-42EF-BEED-65B69B052168}" destId="{BECB3F34-852D-49DA-9D3E-4858CD54F1E1}" srcOrd="0" destOrd="0" presId="urn:microsoft.com/office/officeart/2005/8/layout/vList2"/>
    <dgm:cxn modelId="{86762A34-18FC-4378-9A33-6774E0FDFFBA}" type="presParOf" srcId="{BECB3F34-852D-49DA-9D3E-4858CD54F1E1}" destId="{E0469ED3-9DD7-4470-B037-D16AD0C346B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D833060D-7518-40D8-8CD1-2788F27B248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DF3B637-F823-478B-8F37-7B869B70B786}">
      <dgm:prSet/>
      <dgm:spPr/>
      <dgm:t>
        <a:bodyPr/>
        <a:lstStyle/>
        <a:p>
          <a:r>
            <a:rPr lang="en-US" b="1" baseline="0" dirty="0"/>
            <a:t>Predictive analysis (classification)</a:t>
          </a:r>
          <a:endParaRPr lang="en-US" dirty="0"/>
        </a:p>
      </dgm:t>
    </dgm:pt>
    <dgm:pt modelId="{DBE3801A-742E-4FBE-887D-723880BE6CFE}" type="parTrans" cxnId="{F72D8BCB-35A0-4860-8AC2-C01AEC72FBF1}">
      <dgm:prSet/>
      <dgm:spPr/>
      <dgm:t>
        <a:bodyPr/>
        <a:lstStyle/>
        <a:p>
          <a:endParaRPr lang="en-US"/>
        </a:p>
      </dgm:t>
    </dgm:pt>
    <dgm:pt modelId="{CC925EAD-8EA2-45A2-A773-9F97518F0992}" type="sibTrans" cxnId="{F72D8BCB-35A0-4860-8AC2-C01AEC72FBF1}">
      <dgm:prSet/>
      <dgm:spPr/>
      <dgm:t>
        <a:bodyPr/>
        <a:lstStyle/>
        <a:p>
          <a:endParaRPr lang="en-US"/>
        </a:p>
      </dgm:t>
    </dgm:pt>
    <dgm:pt modelId="{91FF3F47-EBEC-4E18-AC5F-073A3000712E}" type="pres">
      <dgm:prSet presAssocID="{D833060D-7518-40D8-8CD1-2788F27B2480}" presName="linear" presStyleCnt="0">
        <dgm:presLayoutVars>
          <dgm:animLvl val="lvl"/>
          <dgm:resizeHandles val="exact"/>
        </dgm:presLayoutVars>
      </dgm:prSet>
      <dgm:spPr/>
    </dgm:pt>
    <dgm:pt modelId="{7868D3B4-DC73-4855-858B-156A3C779AD0}" type="pres">
      <dgm:prSet presAssocID="{1DF3B637-F823-478B-8F37-7B869B70B786}" presName="parentText" presStyleLbl="node1" presStyleIdx="0" presStyleCnt="1">
        <dgm:presLayoutVars>
          <dgm:chMax val="0"/>
          <dgm:bulletEnabled val="1"/>
        </dgm:presLayoutVars>
      </dgm:prSet>
      <dgm:spPr/>
    </dgm:pt>
  </dgm:ptLst>
  <dgm:cxnLst>
    <dgm:cxn modelId="{04C4FC03-5002-4CBA-8CC2-297983EFC03F}" type="presOf" srcId="{D833060D-7518-40D8-8CD1-2788F27B2480}" destId="{91FF3F47-EBEC-4E18-AC5F-073A3000712E}" srcOrd="0" destOrd="0" presId="urn:microsoft.com/office/officeart/2005/8/layout/vList2"/>
    <dgm:cxn modelId="{15C9F1C4-AB9B-44BB-A0C8-5D8CDF8D3665}" type="presOf" srcId="{1DF3B637-F823-478B-8F37-7B869B70B786}" destId="{7868D3B4-DC73-4855-858B-156A3C779AD0}" srcOrd="0" destOrd="0" presId="urn:microsoft.com/office/officeart/2005/8/layout/vList2"/>
    <dgm:cxn modelId="{F72D8BCB-35A0-4860-8AC2-C01AEC72FBF1}" srcId="{D833060D-7518-40D8-8CD1-2788F27B2480}" destId="{1DF3B637-F823-478B-8F37-7B869B70B786}" srcOrd="0" destOrd="0" parTransId="{DBE3801A-742E-4FBE-887D-723880BE6CFE}" sibTransId="{CC925EAD-8EA2-45A2-A773-9F97518F0992}"/>
    <dgm:cxn modelId="{7A9670C3-2EE1-4957-8BFF-6267ACCBD618}" type="presParOf" srcId="{91FF3F47-EBEC-4E18-AC5F-073A3000712E}" destId="{7868D3B4-DC73-4855-858B-156A3C779AD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E5D1E8FA-FAC9-49A2-B1F1-BF855F6B7642}" type="doc">
      <dgm:prSet loTypeId="urn:microsoft.com/office/officeart/2008/layout/VerticalCurvedList" loCatId="list" qsTypeId="urn:microsoft.com/office/officeart/2005/8/quickstyle/simple1" qsCatId="simple" csTypeId="urn:microsoft.com/office/officeart/2005/8/colors/accent0_1" csCatId="mainScheme"/>
      <dgm:spPr/>
      <dgm:t>
        <a:bodyPr/>
        <a:lstStyle/>
        <a:p>
          <a:endParaRPr lang="en-US"/>
        </a:p>
      </dgm:t>
    </dgm:pt>
    <dgm:pt modelId="{B92A9CC2-8812-4FB5-BFF0-11C02A152174}">
      <dgm:prSet/>
      <dgm:spPr/>
      <dgm:t>
        <a:bodyPr/>
        <a:lstStyle/>
        <a:p>
          <a:r>
            <a:rPr lang="en-GB"/>
            <a:t>You can see that All the methods have an identical accuracy score of 83.33%, so we decided to use Logistic Regression for the classification.</a:t>
          </a:r>
          <a:endParaRPr lang="en-US"/>
        </a:p>
      </dgm:t>
    </dgm:pt>
    <dgm:pt modelId="{2E02F375-AAE8-416B-9B3A-662BA2AE88DB}" type="parTrans" cxnId="{A5DDDB81-E53A-4097-83EE-391935473BAB}">
      <dgm:prSet/>
      <dgm:spPr/>
      <dgm:t>
        <a:bodyPr/>
        <a:lstStyle/>
        <a:p>
          <a:endParaRPr lang="en-US"/>
        </a:p>
      </dgm:t>
    </dgm:pt>
    <dgm:pt modelId="{E144DD2E-CE71-4B7D-98A6-D86D97058EB4}" type="sibTrans" cxnId="{A5DDDB81-E53A-4097-83EE-391935473BAB}">
      <dgm:prSet/>
      <dgm:spPr/>
      <dgm:t>
        <a:bodyPr/>
        <a:lstStyle/>
        <a:p>
          <a:endParaRPr lang="en-US"/>
        </a:p>
      </dgm:t>
    </dgm:pt>
    <dgm:pt modelId="{B25D6280-94FF-4BFB-99C5-C46414E6673D}" type="pres">
      <dgm:prSet presAssocID="{E5D1E8FA-FAC9-49A2-B1F1-BF855F6B7642}" presName="Name0" presStyleCnt="0">
        <dgm:presLayoutVars>
          <dgm:chMax val="7"/>
          <dgm:chPref val="7"/>
          <dgm:dir/>
        </dgm:presLayoutVars>
      </dgm:prSet>
      <dgm:spPr/>
    </dgm:pt>
    <dgm:pt modelId="{31F2DCB8-0DC5-4A07-88C3-1DF3EF9E20D7}" type="pres">
      <dgm:prSet presAssocID="{E5D1E8FA-FAC9-49A2-B1F1-BF855F6B7642}" presName="Name1" presStyleCnt="0"/>
      <dgm:spPr/>
    </dgm:pt>
    <dgm:pt modelId="{C6CF6C4A-4E76-4AD8-89DC-36E88A3B5C3F}" type="pres">
      <dgm:prSet presAssocID="{E5D1E8FA-FAC9-49A2-B1F1-BF855F6B7642}" presName="cycle" presStyleCnt="0"/>
      <dgm:spPr/>
    </dgm:pt>
    <dgm:pt modelId="{BBD303CE-FB0A-48E1-BF3E-6B8C6C8980F9}" type="pres">
      <dgm:prSet presAssocID="{E5D1E8FA-FAC9-49A2-B1F1-BF855F6B7642}" presName="srcNode" presStyleLbl="node1" presStyleIdx="0" presStyleCnt="1"/>
      <dgm:spPr/>
    </dgm:pt>
    <dgm:pt modelId="{8FCECBE9-595E-48CA-8DB2-2F2976C8526A}" type="pres">
      <dgm:prSet presAssocID="{E5D1E8FA-FAC9-49A2-B1F1-BF855F6B7642}" presName="conn" presStyleLbl="parChTrans1D2" presStyleIdx="0" presStyleCnt="1"/>
      <dgm:spPr/>
    </dgm:pt>
    <dgm:pt modelId="{FFC70DF9-7094-430A-A6A4-04BB803FFF39}" type="pres">
      <dgm:prSet presAssocID="{E5D1E8FA-FAC9-49A2-B1F1-BF855F6B7642}" presName="extraNode" presStyleLbl="node1" presStyleIdx="0" presStyleCnt="1"/>
      <dgm:spPr/>
    </dgm:pt>
    <dgm:pt modelId="{64FA8F00-B530-4BBE-A336-9D17837F6E80}" type="pres">
      <dgm:prSet presAssocID="{E5D1E8FA-FAC9-49A2-B1F1-BF855F6B7642}" presName="dstNode" presStyleLbl="node1" presStyleIdx="0" presStyleCnt="1"/>
      <dgm:spPr/>
    </dgm:pt>
    <dgm:pt modelId="{9CF9A3CA-81CC-4B35-BF72-9EF04D96D64B}" type="pres">
      <dgm:prSet presAssocID="{B92A9CC2-8812-4FB5-BFF0-11C02A152174}" presName="text_1" presStyleLbl="node1" presStyleIdx="0" presStyleCnt="1">
        <dgm:presLayoutVars>
          <dgm:bulletEnabled val="1"/>
        </dgm:presLayoutVars>
      </dgm:prSet>
      <dgm:spPr/>
    </dgm:pt>
    <dgm:pt modelId="{824FF445-5B9D-4E36-A17A-AA3396144629}" type="pres">
      <dgm:prSet presAssocID="{B92A9CC2-8812-4FB5-BFF0-11C02A152174}" presName="accent_1" presStyleCnt="0"/>
      <dgm:spPr/>
    </dgm:pt>
    <dgm:pt modelId="{E0968D6F-6A10-4813-BE77-61EAB5758BCC}" type="pres">
      <dgm:prSet presAssocID="{B92A9CC2-8812-4FB5-BFF0-11C02A152174}" presName="accentRepeatNode" presStyleLbl="solidFgAcc1" presStyleIdx="0" presStyleCnt="1"/>
      <dgm:spPr/>
    </dgm:pt>
  </dgm:ptLst>
  <dgm:cxnLst>
    <dgm:cxn modelId="{74984713-E5C5-4406-AEF0-CC6F44862DCF}" type="presOf" srcId="{E5D1E8FA-FAC9-49A2-B1F1-BF855F6B7642}" destId="{B25D6280-94FF-4BFB-99C5-C46414E6673D}" srcOrd="0" destOrd="0" presId="urn:microsoft.com/office/officeart/2008/layout/VerticalCurvedList"/>
    <dgm:cxn modelId="{0057ED70-9053-454E-B1A5-E3C9550E4B09}" type="presOf" srcId="{B92A9CC2-8812-4FB5-BFF0-11C02A152174}" destId="{9CF9A3CA-81CC-4B35-BF72-9EF04D96D64B}" srcOrd="0" destOrd="0" presId="urn:microsoft.com/office/officeart/2008/layout/VerticalCurvedList"/>
    <dgm:cxn modelId="{A5DDDB81-E53A-4097-83EE-391935473BAB}" srcId="{E5D1E8FA-FAC9-49A2-B1F1-BF855F6B7642}" destId="{B92A9CC2-8812-4FB5-BFF0-11C02A152174}" srcOrd="0" destOrd="0" parTransId="{2E02F375-AAE8-416B-9B3A-662BA2AE88DB}" sibTransId="{E144DD2E-CE71-4B7D-98A6-D86D97058EB4}"/>
    <dgm:cxn modelId="{521A03B7-08DA-4645-B832-1E128EE5A8D3}" type="presOf" srcId="{E144DD2E-CE71-4B7D-98A6-D86D97058EB4}" destId="{8FCECBE9-595E-48CA-8DB2-2F2976C8526A}" srcOrd="0" destOrd="0" presId="urn:microsoft.com/office/officeart/2008/layout/VerticalCurvedList"/>
    <dgm:cxn modelId="{7DAF61EE-E16D-4D98-9F84-AFD2040CBE78}" type="presParOf" srcId="{B25D6280-94FF-4BFB-99C5-C46414E6673D}" destId="{31F2DCB8-0DC5-4A07-88C3-1DF3EF9E20D7}" srcOrd="0" destOrd="0" presId="urn:microsoft.com/office/officeart/2008/layout/VerticalCurvedList"/>
    <dgm:cxn modelId="{FE286104-1398-4DCC-BDFA-C4D0026BDFA4}" type="presParOf" srcId="{31F2DCB8-0DC5-4A07-88C3-1DF3EF9E20D7}" destId="{C6CF6C4A-4E76-4AD8-89DC-36E88A3B5C3F}" srcOrd="0" destOrd="0" presId="urn:microsoft.com/office/officeart/2008/layout/VerticalCurvedList"/>
    <dgm:cxn modelId="{68F72F08-3D2E-4993-803C-24504A394EC2}" type="presParOf" srcId="{C6CF6C4A-4E76-4AD8-89DC-36E88A3B5C3F}" destId="{BBD303CE-FB0A-48E1-BF3E-6B8C6C8980F9}" srcOrd="0" destOrd="0" presId="urn:microsoft.com/office/officeart/2008/layout/VerticalCurvedList"/>
    <dgm:cxn modelId="{0A673E44-3C5C-4AFB-A0DF-3607CC2F1B38}" type="presParOf" srcId="{C6CF6C4A-4E76-4AD8-89DC-36E88A3B5C3F}" destId="{8FCECBE9-595E-48CA-8DB2-2F2976C8526A}" srcOrd="1" destOrd="0" presId="urn:microsoft.com/office/officeart/2008/layout/VerticalCurvedList"/>
    <dgm:cxn modelId="{96AE5607-8713-47A8-92E7-7869BAF3B0A5}" type="presParOf" srcId="{C6CF6C4A-4E76-4AD8-89DC-36E88A3B5C3F}" destId="{FFC70DF9-7094-430A-A6A4-04BB803FFF39}" srcOrd="2" destOrd="0" presId="urn:microsoft.com/office/officeart/2008/layout/VerticalCurvedList"/>
    <dgm:cxn modelId="{D8AE4413-4D41-4932-A544-8C317726F123}" type="presParOf" srcId="{C6CF6C4A-4E76-4AD8-89DC-36E88A3B5C3F}" destId="{64FA8F00-B530-4BBE-A336-9D17837F6E80}" srcOrd="3" destOrd="0" presId="urn:microsoft.com/office/officeart/2008/layout/VerticalCurvedList"/>
    <dgm:cxn modelId="{D65EF379-3387-437B-B274-F4AF54ED51C4}" type="presParOf" srcId="{31F2DCB8-0DC5-4A07-88C3-1DF3EF9E20D7}" destId="{9CF9A3CA-81CC-4B35-BF72-9EF04D96D64B}" srcOrd="1" destOrd="0" presId="urn:microsoft.com/office/officeart/2008/layout/VerticalCurvedList"/>
    <dgm:cxn modelId="{F42EB38E-6E31-4A13-A8AF-24BA7CFCB9F1}" type="presParOf" srcId="{31F2DCB8-0DC5-4A07-88C3-1DF3EF9E20D7}" destId="{824FF445-5B9D-4E36-A17A-AA3396144629}" srcOrd="2" destOrd="0" presId="urn:microsoft.com/office/officeart/2008/layout/VerticalCurvedList"/>
    <dgm:cxn modelId="{A36A6B09-0326-44FF-A715-B528D89CE908}" type="presParOf" srcId="{824FF445-5B9D-4E36-A17A-AA3396144629}" destId="{E0968D6F-6A10-4813-BE77-61EAB5758BCC}"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F9C256A2-C5CA-4BB6-B68D-7ADF6C1A53C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69BA016-5D3E-4624-B944-1CEB630319C9}">
      <dgm:prSet/>
      <dgm:spPr/>
      <dgm:t>
        <a:bodyPr/>
        <a:lstStyle/>
        <a:p>
          <a:pPr algn="ctr"/>
          <a:r>
            <a:rPr lang="en-US" b="1" baseline="0"/>
            <a:t>Confusion Matrix</a:t>
          </a:r>
          <a:endParaRPr lang="en-US"/>
        </a:p>
      </dgm:t>
    </dgm:pt>
    <dgm:pt modelId="{49D4E52D-95B0-4414-A28A-FF70434FCC12}" type="parTrans" cxnId="{9F7A466C-778F-4D5C-AD2C-0A087EF0EE22}">
      <dgm:prSet/>
      <dgm:spPr/>
      <dgm:t>
        <a:bodyPr/>
        <a:lstStyle/>
        <a:p>
          <a:endParaRPr lang="en-US"/>
        </a:p>
      </dgm:t>
    </dgm:pt>
    <dgm:pt modelId="{E6AF8FE9-A592-4CB1-80AC-AFD8F881E0D5}" type="sibTrans" cxnId="{9F7A466C-778F-4D5C-AD2C-0A087EF0EE22}">
      <dgm:prSet/>
      <dgm:spPr/>
      <dgm:t>
        <a:bodyPr/>
        <a:lstStyle/>
        <a:p>
          <a:endParaRPr lang="en-US"/>
        </a:p>
      </dgm:t>
    </dgm:pt>
    <dgm:pt modelId="{DE01DC83-A17C-4AE9-9EA0-BC26796FE6D1}" type="pres">
      <dgm:prSet presAssocID="{F9C256A2-C5CA-4BB6-B68D-7ADF6C1A53C5}" presName="linear" presStyleCnt="0">
        <dgm:presLayoutVars>
          <dgm:animLvl val="lvl"/>
          <dgm:resizeHandles val="exact"/>
        </dgm:presLayoutVars>
      </dgm:prSet>
      <dgm:spPr/>
    </dgm:pt>
    <dgm:pt modelId="{5155E143-2C80-46D9-B947-17D8CBA9C3B9}" type="pres">
      <dgm:prSet presAssocID="{F69BA016-5D3E-4624-B944-1CEB630319C9}" presName="parentText" presStyleLbl="node1" presStyleIdx="0" presStyleCnt="1">
        <dgm:presLayoutVars>
          <dgm:chMax val="0"/>
          <dgm:bulletEnabled val="1"/>
        </dgm:presLayoutVars>
      </dgm:prSet>
      <dgm:spPr/>
    </dgm:pt>
  </dgm:ptLst>
  <dgm:cxnLst>
    <dgm:cxn modelId="{9F7A466C-778F-4D5C-AD2C-0A087EF0EE22}" srcId="{F9C256A2-C5CA-4BB6-B68D-7ADF6C1A53C5}" destId="{F69BA016-5D3E-4624-B944-1CEB630319C9}" srcOrd="0" destOrd="0" parTransId="{49D4E52D-95B0-4414-A28A-FF70434FCC12}" sibTransId="{E6AF8FE9-A592-4CB1-80AC-AFD8F881E0D5}"/>
    <dgm:cxn modelId="{7A3D2D77-5B15-4510-A2CF-E03C4A4D96D2}" type="presOf" srcId="{F9C256A2-C5CA-4BB6-B68D-7ADF6C1A53C5}" destId="{DE01DC83-A17C-4AE9-9EA0-BC26796FE6D1}" srcOrd="0" destOrd="0" presId="urn:microsoft.com/office/officeart/2005/8/layout/vList2"/>
    <dgm:cxn modelId="{866CFAB1-27A0-415A-9114-CC3BA4E40056}" type="presOf" srcId="{F69BA016-5D3E-4624-B944-1CEB630319C9}" destId="{5155E143-2C80-46D9-B947-17D8CBA9C3B9}" srcOrd="0" destOrd="0" presId="urn:microsoft.com/office/officeart/2005/8/layout/vList2"/>
    <dgm:cxn modelId="{5182B1FE-E17A-44A4-A6DC-9F7C2CFD773D}" type="presParOf" srcId="{DE01DC83-A17C-4AE9-9EA0-BC26796FE6D1}" destId="{5155E143-2C80-46D9-B947-17D8CBA9C3B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1ADBCEE7-A580-4D35-888A-2766AE429DF9}" type="doc">
      <dgm:prSet loTypeId="urn:microsoft.com/office/officeart/2005/8/layout/vList6" loCatId="list" qsTypeId="urn:microsoft.com/office/officeart/2005/8/quickstyle/simple1" qsCatId="simple" csTypeId="urn:microsoft.com/office/officeart/2005/8/colors/colorful1" csCatId="colorful"/>
      <dgm:spPr/>
      <dgm:t>
        <a:bodyPr/>
        <a:lstStyle/>
        <a:p>
          <a:endParaRPr lang="en-US"/>
        </a:p>
      </dgm:t>
    </dgm:pt>
    <dgm:pt modelId="{C592E64B-2874-4C8C-8088-569CCCB1509C}">
      <dgm:prSet/>
      <dgm:spPr/>
      <dgm:t>
        <a:bodyPr/>
        <a:lstStyle/>
        <a:p>
          <a:r>
            <a:rPr lang="en-US" b="1" baseline="0"/>
            <a:t>Conclusions</a:t>
          </a:r>
          <a:endParaRPr lang="en-US"/>
        </a:p>
      </dgm:t>
    </dgm:pt>
    <dgm:pt modelId="{C9D0BADA-1EF3-4439-8265-2E7F6ED3CA7F}" type="parTrans" cxnId="{7C26A7AD-99CB-4870-8710-1D6B68DD3440}">
      <dgm:prSet/>
      <dgm:spPr/>
      <dgm:t>
        <a:bodyPr/>
        <a:lstStyle/>
        <a:p>
          <a:endParaRPr lang="en-US"/>
        </a:p>
      </dgm:t>
    </dgm:pt>
    <dgm:pt modelId="{5F5F29C7-FED8-44B5-8F3A-613287A75C72}" type="sibTrans" cxnId="{7C26A7AD-99CB-4870-8710-1D6B68DD3440}">
      <dgm:prSet/>
      <dgm:spPr/>
      <dgm:t>
        <a:bodyPr/>
        <a:lstStyle/>
        <a:p>
          <a:endParaRPr lang="en-US"/>
        </a:p>
      </dgm:t>
    </dgm:pt>
    <dgm:pt modelId="{503537D9-7D0A-433F-8A77-9116F30B507A}" type="pres">
      <dgm:prSet presAssocID="{1ADBCEE7-A580-4D35-888A-2766AE429DF9}" presName="Name0" presStyleCnt="0">
        <dgm:presLayoutVars>
          <dgm:dir/>
          <dgm:animLvl val="lvl"/>
          <dgm:resizeHandles/>
        </dgm:presLayoutVars>
      </dgm:prSet>
      <dgm:spPr/>
    </dgm:pt>
    <dgm:pt modelId="{C64683A0-D27B-4DEA-A08F-2F12D7A09302}" type="pres">
      <dgm:prSet presAssocID="{C592E64B-2874-4C8C-8088-569CCCB1509C}" presName="linNode" presStyleCnt="0"/>
      <dgm:spPr/>
    </dgm:pt>
    <dgm:pt modelId="{66CB3F05-BF1F-4CBD-A21C-B7B96ED89CEB}" type="pres">
      <dgm:prSet presAssocID="{C592E64B-2874-4C8C-8088-569CCCB1509C}" presName="parentShp" presStyleLbl="node1" presStyleIdx="0" presStyleCnt="1">
        <dgm:presLayoutVars>
          <dgm:bulletEnabled val="1"/>
        </dgm:presLayoutVars>
      </dgm:prSet>
      <dgm:spPr/>
    </dgm:pt>
    <dgm:pt modelId="{947A4D68-F110-45A2-87A6-CFE1F93E3BA5}" type="pres">
      <dgm:prSet presAssocID="{C592E64B-2874-4C8C-8088-569CCCB1509C}" presName="childShp" presStyleLbl="bgAccFollowNode1" presStyleIdx="0" presStyleCnt="1">
        <dgm:presLayoutVars>
          <dgm:bulletEnabled val="1"/>
        </dgm:presLayoutVars>
      </dgm:prSet>
      <dgm:spPr/>
    </dgm:pt>
  </dgm:ptLst>
  <dgm:cxnLst>
    <dgm:cxn modelId="{05222382-48F2-40D4-ABA2-9C799A683FA1}" type="presOf" srcId="{1ADBCEE7-A580-4D35-888A-2766AE429DF9}" destId="{503537D9-7D0A-433F-8A77-9116F30B507A}" srcOrd="0" destOrd="0" presId="urn:microsoft.com/office/officeart/2005/8/layout/vList6"/>
    <dgm:cxn modelId="{296D8E91-A0BE-421B-8F4D-690B16BE576D}" type="presOf" srcId="{C592E64B-2874-4C8C-8088-569CCCB1509C}" destId="{66CB3F05-BF1F-4CBD-A21C-B7B96ED89CEB}" srcOrd="0" destOrd="0" presId="urn:microsoft.com/office/officeart/2005/8/layout/vList6"/>
    <dgm:cxn modelId="{7C26A7AD-99CB-4870-8710-1D6B68DD3440}" srcId="{1ADBCEE7-A580-4D35-888A-2766AE429DF9}" destId="{C592E64B-2874-4C8C-8088-569CCCB1509C}" srcOrd="0" destOrd="0" parTransId="{C9D0BADA-1EF3-4439-8265-2E7F6ED3CA7F}" sibTransId="{5F5F29C7-FED8-44B5-8F3A-613287A75C72}"/>
    <dgm:cxn modelId="{FEB0F70B-4DC6-435B-BDE8-871180BFE3A7}" type="presParOf" srcId="{503537D9-7D0A-433F-8A77-9116F30B507A}" destId="{C64683A0-D27B-4DEA-A08F-2F12D7A09302}" srcOrd="0" destOrd="0" presId="urn:microsoft.com/office/officeart/2005/8/layout/vList6"/>
    <dgm:cxn modelId="{64D5E57D-B6A9-4CE7-B2E0-80141B0D3932}" type="presParOf" srcId="{C64683A0-D27B-4DEA-A08F-2F12D7A09302}" destId="{66CB3F05-BF1F-4CBD-A21C-B7B96ED89CEB}" srcOrd="0" destOrd="0" presId="urn:microsoft.com/office/officeart/2005/8/layout/vList6"/>
    <dgm:cxn modelId="{B2885F63-DA39-4499-94BA-538AEC403DBA}" type="presParOf" srcId="{C64683A0-D27B-4DEA-A08F-2F12D7A09302}" destId="{947A4D68-F110-45A2-87A6-CFE1F93E3BA5}"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42DD8F-A315-423C-83BA-68B8B99C4E91}" type="doc">
      <dgm:prSet loTypeId="urn:microsoft.com/office/officeart/2005/8/layout/process1" loCatId="process" qsTypeId="urn:microsoft.com/office/officeart/2005/8/quickstyle/simple1" qsCatId="simple" csTypeId="urn:microsoft.com/office/officeart/2005/8/colors/accent0_1" csCatId="mainScheme" phldr="1"/>
      <dgm:spPr/>
      <dgm:t>
        <a:bodyPr/>
        <a:lstStyle/>
        <a:p>
          <a:endParaRPr lang="en-US"/>
        </a:p>
      </dgm:t>
    </dgm:pt>
    <dgm:pt modelId="{4D2FD15F-DA7C-4E72-83BB-50F8DB1458CC}">
      <dgm:prSet/>
      <dgm:spPr/>
      <dgm:t>
        <a:bodyPr/>
        <a:lstStyle/>
        <a:p>
          <a:r>
            <a:rPr lang="en-US" baseline="0" dirty="0"/>
            <a:t>METHODOLOGY</a:t>
          </a:r>
          <a:endParaRPr lang="en-US" dirty="0"/>
        </a:p>
      </dgm:t>
    </dgm:pt>
    <dgm:pt modelId="{D05E1979-B36C-4DF9-81BC-26A8A8DA7826}" type="parTrans" cxnId="{5C005111-381B-4248-87F9-AE91D8C34F9D}">
      <dgm:prSet/>
      <dgm:spPr/>
      <dgm:t>
        <a:bodyPr/>
        <a:lstStyle/>
        <a:p>
          <a:endParaRPr lang="en-US"/>
        </a:p>
      </dgm:t>
    </dgm:pt>
    <dgm:pt modelId="{F1162425-C6F3-4996-8FA9-4D873315DC5D}" type="sibTrans" cxnId="{5C005111-381B-4248-87F9-AE91D8C34F9D}">
      <dgm:prSet/>
      <dgm:spPr/>
      <dgm:t>
        <a:bodyPr/>
        <a:lstStyle/>
        <a:p>
          <a:endParaRPr lang="en-US"/>
        </a:p>
      </dgm:t>
    </dgm:pt>
    <dgm:pt modelId="{555E2A16-E0A9-49A0-A0AF-9DFA1716C1EA}" type="pres">
      <dgm:prSet presAssocID="{E942DD8F-A315-423C-83BA-68B8B99C4E91}" presName="Name0" presStyleCnt="0">
        <dgm:presLayoutVars>
          <dgm:dir/>
          <dgm:resizeHandles val="exact"/>
        </dgm:presLayoutVars>
      </dgm:prSet>
      <dgm:spPr/>
    </dgm:pt>
    <dgm:pt modelId="{03E90053-0A02-4858-8885-911B93CBD1A3}" type="pres">
      <dgm:prSet presAssocID="{4D2FD15F-DA7C-4E72-83BB-50F8DB1458CC}" presName="node" presStyleLbl="node1" presStyleIdx="0" presStyleCnt="1" custLinFactY="100000" custLinFactNeighborX="-3157" custLinFactNeighborY="122868">
        <dgm:presLayoutVars>
          <dgm:bulletEnabled val="1"/>
        </dgm:presLayoutVars>
      </dgm:prSet>
      <dgm:spPr/>
    </dgm:pt>
  </dgm:ptLst>
  <dgm:cxnLst>
    <dgm:cxn modelId="{5C005111-381B-4248-87F9-AE91D8C34F9D}" srcId="{E942DD8F-A315-423C-83BA-68B8B99C4E91}" destId="{4D2FD15F-DA7C-4E72-83BB-50F8DB1458CC}" srcOrd="0" destOrd="0" parTransId="{D05E1979-B36C-4DF9-81BC-26A8A8DA7826}" sibTransId="{F1162425-C6F3-4996-8FA9-4D873315DC5D}"/>
    <dgm:cxn modelId="{0181A779-19CE-4C15-9C8C-E99C0BFAAC01}" type="presOf" srcId="{E942DD8F-A315-423C-83BA-68B8B99C4E91}" destId="{555E2A16-E0A9-49A0-A0AF-9DFA1716C1EA}" srcOrd="0" destOrd="0" presId="urn:microsoft.com/office/officeart/2005/8/layout/process1"/>
    <dgm:cxn modelId="{D0B4FA9C-812D-42A7-81E8-C0789D625238}" type="presOf" srcId="{4D2FD15F-DA7C-4E72-83BB-50F8DB1458CC}" destId="{03E90053-0A02-4858-8885-911B93CBD1A3}" srcOrd="0" destOrd="0" presId="urn:microsoft.com/office/officeart/2005/8/layout/process1"/>
    <dgm:cxn modelId="{463BC843-528D-4C49-88BD-BE2DDD39E970}" type="presParOf" srcId="{555E2A16-E0A9-49A0-A0AF-9DFA1716C1EA}" destId="{03E90053-0A02-4858-8885-911B93CBD1A3}"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A564077-8B58-4630-8B70-DCA26770EAD8}" type="doc">
      <dgm:prSet loTypeId="urn:microsoft.com/office/officeart/2005/8/layout/hierarchy3" loCatId="list" qsTypeId="urn:microsoft.com/office/officeart/2005/8/quickstyle/simple1" qsCatId="simple" csTypeId="urn:microsoft.com/office/officeart/2005/8/colors/accent0_1" csCatId="mainScheme" phldr="1"/>
      <dgm:spPr/>
      <dgm:t>
        <a:bodyPr/>
        <a:lstStyle/>
        <a:p>
          <a:endParaRPr lang="en-US"/>
        </a:p>
      </dgm:t>
    </dgm:pt>
    <dgm:pt modelId="{B6377BE5-0FC9-46D5-8F20-3B9DF0754F1F}">
      <dgm:prSet/>
      <dgm:spPr/>
      <dgm:t>
        <a:bodyPr/>
        <a:lstStyle/>
        <a:p>
          <a:r>
            <a:rPr lang="en-GB" b="1" dirty="0"/>
            <a:t>In order to compete with SpaceX Through this process, a general picture of their success methods are:</a:t>
          </a:r>
          <a:br>
            <a:rPr lang="en-GB" dirty="0"/>
          </a:br>
          <a:r>
            <a:rPr lang="en-GB" dirty="0"/>
            <a:t>• All their launch sites are located near the coast, away from nearby cities. This enabled to them to test</a:t>
          </a:r>
          <a:br>
            <a:rPr lang="en-GB" dirty="0"/>
          </a:br>
          <a:r>
            <a:rPr lang="en-GB" dirty="0"/>
            <a:t>their rocket landings without much interference.</a:t>
          </a:r>
          <a:br>
            <a:rPr lang="en-GB" dirty="0"/>
          </a:br>
          <a:r>
            <a:rPr lang="en-GB" dirty="0"/>
            <a:t>• Site KSC LC-39A had the highest launch success rate out of all the launch sites.</a:t>
          </a:r>
          <a:br>
            <a:rPr lang="en-GB" dirty="0"/>
          </a:br>
          <a:r>
            <a:rPr lang="en-GB" dirty="0"/>
            <a:t>• From 2015 onwards, the success rate of rocket landings significantly increased. It was also apparent that</a:t>
          </a:r>
          <a:br>
            <a:rPr lang="en-GB" dirty="0"/>
          </a:br>
          <a:r>
            <a:rPr lang="en-GB" dirty="0"/>
            <a:t>landing success increased with flight number</a:t>
          </a:r>
          <a:br>
            <a:rPr lang="en-GB" dirty="0"/>
          </a:br>
          <a:r>
            <a:rPr lang="en-GB" dirty="0"/>
            <a:t>All this data was used to train a machine learning model that is able to predict the landing outcome of</a:t>
          </a:r>
          <a:br>
            <a:rPr lang="en-GB" dirty="0"/>
          </a:br>
          <a:r>
            <a:rPr lang="en-GB" dirty="0"/>
            <a:t>rocket launches with 83.33% accuracy.</a:t>
          </a:r>
          <a:endParaRPr lang="en-US" dirty="0"/>
        </a:p>
      </dgm:t>
    </dgm:pt>
    <dgm:pt modelId="{BB813DBB-B106-4493-A23B-DC4421B5ACD9}" type="parTrans" cxnId="{83E0F308-34C4-41E3-998E-3A6290765BC1}">
      <dgm:prSet/>
      <dgm:spPr/>
      <dgm:t>
        <a:bodyPr/>
        <a:lstStyle/>
        <a:p>
          <a:endParaRPr lang="en-US"/>
        </a:p>
      </dgm:t>
    </dgm:pt>
    <dgm:pt modelId="{818AE8CD-CEC4-42F7-9650-74C54587F3F4}" type="sibTrans" cxnId="{83E0F308-34C4-41E3-998E-3A6290765BC1}">
      <dgm:prSet/>
      <dgm:spPr/>
      <dgm:t>
        <a:bodyPr/>
        <a:lstStyle/>
        <a:p>
          <a:endParaRPr lang="en-US"/>
        </a:p>
      </dgm:t>
    </dgm:pt>
    <dgm:pt modelId="{FBAC85E9-ED75-4EF6-8E53-9E06ED06CC16}" type="pres">
      <dgm:prSet presAssocID="{3A564077-8B58-4630-8B70-DCA26770EAD8}" presName="diagram" presStyleCnt="0">
        <dgm:presLayoutVars>
          <dgm:chPref val="1"/>
          <dgm:dir/>
          <dgm:animOne val="branch"/>
          <dgm:animLvl val="lvl"/>
          <dgm:resizeHandles/>
        </dgm:presLayoutVars>
      </dgm:prSet>
      <dgm:spPr/>
    </dgm:pt>
    <dgm:pt modelId="{6F64C344-B300-4D0D-8E83-0CE6FCA176D7}" type="pres">
      <dgm:prSet presAssocID="{B6377BE5-0FC9-46D5-8F20-3B9DF0754F1F}" presName="root" presStyleCnt="0"/>
      <dgm:spPr/>
    </dgm:pt>
    <dgm:pt modelId="{BC91C31D-19F6-4F62-AB89-CB38CCE2B8E0}" type="pres">
      <dgm:prSet presAssocID="{B6377BE5-0FC9-46D5-8F20-3B9DF0754F1F}" presName="rootComposite" presStyleCnt="0"/>
      <dgm:spPr/>
    </dgm:pt>
    <dgm:pt modelId="{690D135E-26DD-4DC7-B3BC-01CAFEAAF64D}" type="pres">
      <dgm:prSet presAssocID="{B6377BE5-0FC9-46D5-8F20-3B9DF0754F1F}" presName="rootText" presStyleLbl="node1" presStyleIdx="0" presStyleCnt="1"/>
      <dgm:spPr/>
    </dgm:pt>
    <dgm:pt modelId="{1882FF0D-B8F3-4155-A6C6-65FBBA3873A8}" type="pres">
      <dgm:prSet presAssocID="{B6377BE5-0FC9-46D5-8F20-3B9DF0754F1F}" presName="rootConnector" presStyleLbl="node1" presStyleIdx="0" presStyleCnt="1"/>
      <dgm:spPr/>
    </dgm:pt>
    <dgm:pt modelId="{0EDD969F-9BE4-4C97-9950-CFD437BED5B7}" type="pres">
      <dgm:prSet presAssocID="{B6377BE5-0FC9-46D5-8F20-3B9DF0754F1F}" presName="childShape" presStyleCnt="0"/>
      <dgm:spPr/>
    </dgm:pt>
  </dgm:ptLst>
  <dgm:cxnLst>
    <dgm:cxn modelId="{83E0F308-34C4-41E3-998E-3A6290765BC1}" srcId="{3A564077-8B58-4630-8B70-DCA26770EAD8}" destId="{B6377BE5-0FC9-46D5-8F20-3B9DF0754F1F}" srcOrd="0" destOrd="0" parTransId="{BB813DBB-B106-4493-A23B-DC4421B5ACD9}" sibTransId="{818AE8CD-CEC4-42F7-9650-74C54587F3F4}"/>
    <dgm:cxn modelId="{30433342-FAF7-4CA3-BD91-AF4B1B02D4BF}" type="presOf" srcId="{B6377BE5-0FC9-46D5-8F20-3B9DF0754F1F}" destId="{690D135E-26DD-4DC7-B3BC-01CAFEAAF64D}" srcOrd="0" destOrd="0" presId="urn:microsoft.com/office/officeart/2005/8/layout/hierarchy3"/>
    <dgm:cxn modelId="{80A06993-BA71-4B26-8BF0-026B888AD57B}" type="presOf" srcId="{B6377BE5-0FC9-46D5-8F20-3B9DF0754F1F}" destId="{1882FF0D-B8F3-4155-A6C6-65FBBA3873A8}" srcOrd="1" destOrd="0" presId="urn:microsoft.com/office/officeart/2005/8/layout/hierarchy3"/>
    <dgm:cxn modelId="{CD1A89EE-8494-4090-81CC-CA7DD23A223E}" type="presOf" srcId="{3A564077-8B58-4630-8B70-DCA26770EAD8}" destId="{FBAC85E9-ED75-4EF6-8E53-9E06ED06CC16}" srcOrd="0" destOrd="0" presId="urn:microsoft.com/office/officeart/2005/8/layout/hierarchy3"/>
    <dgm:cxn modelId="{92E8D424-6199-4AA0-ADDD-7C1DED6E9C64}" type="presParOf" srcId="{FBAC85E9-ED75-4EF6-8E53-9E06ED06CC16}" destId="{6F64C344-B300-4D0D-8E83-0CE6FCA176D7}" srcOrd="0" destOrd="0" presId="urn:microsoft.com/office/officeart/2005/8/layout/hierarchy3"/>
    <dgm:cxn modelId="{4AEF6817-94A5-443E-ADEC-60CAA2AAE80C}" type="presParOf" srcId="{6F64C344-B300-4D0D-8E83-0CE6FCA176D7}" destId="{BC91C31D-19F6-4F62-AB89-CB38CCE2B8E0}" srcOrd="0" destOrd="0" presId="urn:microsoft.com/office/officeart/2005/8/layout/hierarchy3"/>
    <dgm:cxn modelId="{1EDD0F5E-CEF0-4DC7-A59E-FEEAE680FE57}" type="presParOf" srcId="{BC91C31D-19F6-4F62-AB89-CB38CCE2B8E0}" destId="{690D135E-26DD-4DC7-B3BC-01CAFEAAF64D}" srcOrd="0" destOrd="0" presId="urn:microsoft.com/office/officeart/2005/8/layout/hierarchy3"/>
    <dgm:cxn modelId="{16879276-6966-4EE9-9E81-39694B2697FF}" type="presParOf" srcId="{BC91C31D-19F6-4F62-AB89-CB38CCE2B8E0}" destId="{1882FF0D-B8F3-4155-A6C6-65FBBA3873A8}" srcOrd="1" destOrd="0" presId="urn:microsoft.com/office/officeart/2005/8/layout/hierarchy3"/>
    <dgm:cxn modelId="{D1947962-4FFA-47C1-BC4B-89093012B82E}" type="presParOf" srcId="{6F64C344-B300-4D0D-8E83-0CE6FCA176D7}" destId="{0EDD969F-9BE4-4C97-9950-CFD437BED5B7}"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04EFB8C3-0E20-47D8-968D-072BD49C3C2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CE502CA-CA8E-44B7-8809-E4C12D6E3B23}">
      <dgm:prSet/>
      <dgm:spPr/>
      <dgm:t>
        <a:bodyPr/>
        <a:lstStyle/>
        <a:p>
          <a:pPr algn="ctr"/>
          <a:r>
            <a:rPr lang="en-US" b="1" baseline="0"/>
            <a:t>DISCUSSION about new and nowadays trend in programming and databases</a:t>
          </a:r>
          <a:endParaRPr lang="en-US"/>
        </a:p>
      </dgm:t>
    </dgm:pt>
    <dgm:pt modelId="{1308ED16-738D-45B1-87BB-C03637A0BDC7}" type="parTrans" cxnId="{E5A5A8D2-7F51-4C6F-82F8-496DE93AA781}">
      <dgm:prSet/>
      <dgm:spPr/>
      <dgm:t>
        <a:bodyPr/>
        <a:lstStyle/>
        <a:p>
          <a:endParaRPr lang="en-US"/>
        </a:p>
      </dgm:t>
    </dgm:pt>
    <dgm:pt modelId="{D12F5EAB-5E2E-48BA-ADE3-CF8FFDBC5378}" type="sibTrans" cxnId="{E5A5A8D2-7F51-4C6F-82F8-496DE93AA781}">
      <dgm:prSet/>
      <dgm:spPr/>
      <dgm:t>
        <a:bodyPr/>
        <a:lstStyle/>
        <a:p>
          <a:endParaRPr lang="en-US"/>
        </a:p>
      </dgm:t>
    </dgm:pt>
    <dgm:pt modelId="{7FA442CD-9DF4-4735-A6C9-476CD9F4F179}" type="pres">
      <dgm:prSet presAssocID="{04EFB8C3-0E20-47D8-968D-072BD49C3C23}" presName="linear" presStyleCnt="0">
        <dgm:presLayoutVars>
          <dgm:animLvl val="lvl"/>
          <dgm:resizeHandles val="exact"/>
        </dgm:presLayoutVars>
      </dgm:prSet>
      <dgm:spPr/>
    </dgm:pt>
    <dgm:pt modelId="{550B624B-F72A-4AC8-8335-31666AD78556}" type="pres">
      <dgm:prSet presAssocID="{ACE502CA-CA8E-44B7-8809-E4C12D6E3B23}" presName="parentText" presStyleLbl="node1" presStyleIdx="0" presStyleCnt="1">
        <dgm:presLayoutVars>
          <dgm:chMax val="0"/>
          <dgm:bulletEnabled val="1"/>
        </dgm:presLayoutVars>
      </dgm:prSet>
      <dgm:spPr/>
    </dgm:pt>
  </dgm:ptLst>
  <dgm:cxnLst>
    <dgm:cxn modelId="{1664F88B-C075-434D-B084-43BA41B93E6B}" type="presOf" srcId="{04EFB8C3-0E20-47D8-968D-072BD49C3C23}" destId="{7FA442CD-9DF4-4735-A6C9-476CD9F4F179}" srcOrd="0" destOrd="0" presId="urn:microsoft.com/office/officeart/2005/8/layout/vList2"/>
    <dgm:cxn modelId="{A52150AE-5E0A-4624-AC51-134551537FD4}" type="presOf" srcId="{ACE502CA-CA8E-44B7-8809-E4C12D6E3B23}" destId="{550B624B-F72A-4AC8-8335-31666AD78556}" srcOrd="0" destOrd="0" presId="urn:microsoft.com/office/officeart/2005/8/layout/vList2"/>
    <dgm:cxn modelId="{E5A5A8D2-7F51-4C6F-82F8-496DE93AA781}" srcId="{04EFB8C3-0E20-47D8-968D-072BD49C3C23}" destId="{ACE502CA-CA8E-44B7-8809-E4C12D6E3B23}" srcOrd="0" destOrd="0" parTransId="{1308ED16-738D-45B1-87BB-C03637A0BDC7}" sibTransId="{D12F5EAB-5E2E-48BA-ADE3-CF8FFDBC5378}"/>
    <dgm:cxn modelId="{B0E3A560-4E2E-494F-A6D4-A894DF6BCE35}" type="presParOf" srcId="{7FA442CD-9DF4-4735-A6C9-476CD9F4F179}" destId="{550B624B-F72A-4AC8-8335-31666AD7855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0725F17E-6DF9-4E1D-B565-35B3493779D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8271D28-0389-44FA-B308-DFB745B8B71D}">
      <dgm:prSet/>
      <dgm:spPr/>
      <dgm:t>
        <a:bodyPr/>
        <a:lstStyle/>
        <a:p>
          <a:pPr algn="ctr"/>
          <a:r>
            <a:rPr lang="en-US" b="1" baseline="0"/>
            <a:t>PROGRAMMING LANGUAGE TRENDS</a:t>
          </a:r>
          <a:endParaRPr lang="en-US"/>
        </a:p>
      </dgm:t>
    </dgm:pt>
    <dgm:pt modelId="{E7FDF9BD-171D-430B-BAF9-981D7C54BA40}" type="parTrans" cxnId="{198F920A-CCF2-4A85-A566-8ACF60EDFA7D}">
      <dgm:prSet/>
      <dgm:spPr/>
      <dgm:t>
        <a:bodyPr/>
        <a:lstStyle/>
        <a:p>
          <a:endParaRPr lang="en-US"/>
        </a:p>
      </dgm:t>
    </dgm:pt>
    <dgm:pt modelId="{286CC8A9-8F7D-4277-BA50-C2C988A81D3B}" type="sibTrans" cxnId="{198F920A-CCF2-4A85-A566-8ACF60EDFA7D}">
      <dgm:prSet/>
      <dgm:spPr/>
      <dgm:t>
        <a:bodyPr/>
        <a:lstStyle/>
        <a:p>
          <a:endParaRPr lang="en-US"/>
        </a:p>
      </dgm:t>
    </dgm:pt>
    <dgm:pt modelId="{BC170886-2744-4FA3-A3D5-47AB063A598B}" type="pres">
      <dgm:prSet presAssocID="{0725F17E-6DF9-4E1D-B565-35B3493779DF}" presName="linear" presStyleCnt="0">
        <dgm:presLayoutVars>
          <dgm:animLvl val="lvl"/>
          <dgm:resizeHandles val="exact"/>
        </dgm:presLayoutVars>
      </dgm:prSet>
      <dgm:spPr/>
    </dgm:pt>
    <dgm:pt modelId="{E6DEDCC6-AA8C-4E81-8B71-442300815D36}" type="pres">
      <dgm:prSet presAssocID="{78271D28-0389-44FA-B308-DFB745B8B71D}" presName="parentText" presStyleLbl="node1" presStyleIdx="0" presStyleCnt="1">
        <dgm:presLayoutVars>
          <dgm:chMax val="0"/>
          <dgm:bulletEnabled val="1"/>
        </dgm:presLayoutVars>
      </dgm:prSet>
      <dgm:spPr/>
    </dgm:pt>
  </dgm:ptLst>
  <dgm:cxnLst>
    <dgm:cxn modelId="{198F920A-CCF2-4A85-A566-8ACF60EDFA7D}" srcId="{0725F17E-6DF9-4E1D-B565-35B3493779DF}" destId="{78271D28-0389-44FA-B308-DFB745B8B71D}" srcOrd="0" destOrd="0" parTransId="{E7FDF9BD-171D-430B-BAF9-981D7C54BA40}" sibTransId="{286CC8A9-8F7D-4277-BA50-C2C988A81D3B}"/>
    <dgm:cxn modelId="{3B044649-786A-4477-8456-8C0741DC1BBB}" type="presOf" srcId="{0725F17E-6DF9-4E1D-B565-35B3493779DF}" destId="{BC170886-2744-4FA3-A3D5-47AB063A598B}" srcOrd="0" destOrd="0" presId="urn:microsoft.com/office/officeart/2005/8/layout/vList2"/>
    <dgm:cxn modelId="{6A73158A-A6B4-4DD4-86E7-1474E6A8540D}" type="presOf" srcId="{78271D28-0389-44FA-B308-DFB745B8B71D}" destId="{E6DEDCC6-AA8C-4E81-8B71-442300815D36}" srcOrd="0" destOrd="0" presId="urn:microsoft.com/office/officeart/2005/8/layout/vList2"/>
    <dgm:cxn modelId="{62E4577D-22F2-4863-9694-82A93CEF5DA0}" type="presParOf" srcId="{BC170886-2744-4FA3-A3D5-47AB063A598B}" destId="{E6DEDCC6-AA8C-4E81-8B71-442300815D3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D4812166-E300-41E3-9811-702E8DE20E5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BEA5A45-019A-4A7C-86C9-AFD956006471}">
      <dgm:prSet/>
      <dgm:spPr/>
      <dgm:t>
        <a:bodyPr/>
        <a:lstStyle/>
        <a:p>
          <a:pPr algn="ctr"/>
          <a:r>
            <a:rPr lang="en-US" b="1" baseline="0" dirty="0"/>
            <a:t>PROGRAMMING LANGUAGE TRENDS - FINDINGS &amp; IMPLICATIONS</a:t>
          </a:r>
          <a:endParaRPr lang="en-US" dirty="0"/>
        </a:p>
      </dgm:t>
    </dgm:pt>
    <dgm:pt modelId="{0599CE19-8B80-42AB-B8B8-0068EE395693}" type="parTrans" cxnId="{AA99224A-0CCB-4870-80C6-EDF8F4361AA2}">
      <dgm:prSet/>
      <dgm:spPr/>
      <dgm:t>
        <a:bodyPr/>
        <a:lstStyle/>
        <a:p>
          <a:pPr algn="ctr"/>
          <a:endParaRPr lang="en-US"/>
        </a:p>
      </dgm:t>
    </dgm:pt>
    <dgm:pt modelId="{70660EF7-F308-4D3C-AE1D-44434C0BA09B}" type="sibTrans" cxnId="{AA99224A-0CCB-4870-80C6-EDF8F4361AA2}">
      <dgm:prSet/>
      <dgm:spPr/>
      <dgm:t>
        <a:bodyPr/>
        <a:lstStyle/>
        <a:p>
          <a:pPr algn="ctr"/>
          <a:endParaRPr lang="en-US"/>
        </a:p>
      </dgm:t>
    </dgm:pt>
    <dgm:pt modelId="{70C17F74-94DE-41CB-8127-B04FD3DD9868}" type="pres">
      <dgm:prSet presAssocID="{D4812166-E300-41E3-9811-702E8DE20E53}" presName="linear" presStyleCnt="0">
        <dgm:presLayoutVars>
          <dgm:animLvl val="lvl"/>
          <dgm:resizeHandles val="exact"/>
        </dgm:presLayoutVars>
      </dgm:prSet>
      <dgm:spPr/>
    </dgm:pt>
    <dgm:pt modelId="{65ED834E-2829-4373-A38A-910D5D16F77D}" type="pres">
      <dgm:prSet presAssocID="{ABEA5A45-019A-4A7C-86C9-AFD956006471}" presName="parentText" presStyleLbl="node1" presStyleIdx="0" presStyleCnt="1">
        <dgm:presLayoutVars>
          <dgm:chMax val="0"/>
          <dgm:bulletEnabled val="1"/>
        </dgm:presLayoutVars>
      </dgm:prSet>
      <dgm:spPr/>
    </dgm:pt>
  </dgm:ptLst>
  <dgm:cxnLst>
    <dgm:cxn modelId="{AA99224A-0CCB-4870-80C6-EDF8F4361AA2}" srcId="{D4812166-E300-41E3-9811-702E8DE20E53}" destId="{ABEA5A45-019A-4A7C-86C9-AFD956006471}" srcOrd="0" destOrd="0" parTransId="{0599CE19-8B80-42AB-B8B8-0068EE395693}" sibTransId="{70660EF7-F308-4D3C-AE1D-44434C0BA09B}"/>
    <dgm:cxn modelId="{954B7CC8-AC13-4C4A-9A35-4F9F490D58EC}" type="presOf" srcId="{D4812166-E300-41E3-9811-702E8DE20E53}" destId="{70C17F74-94DE-41CB-8127-B04FD3DD9868}" srcOrd="0" destOrd="0" presId="urn:microsoft.com/office/officeart/2005/8/layout/vList2"/>
    <dgm:cxn modelId="{45FB98E7-13D3-4FFD-9EEA-884750656201}" type="presOf" srcId="{ABEA5A45-019A-4A7C-86C9-AFD956006471}" destId="{65ED834E-2829-4373-A38A-910D5D16F77D}" srcOrd="0" destOrd="0" presId="urn:microsoft.com/office/officeart/2005/8/layout/vList2"/>
    <dgm:cxn modelId="{487AF7DE-FFB6-4A49-9C6F-C2EBF8295520}" type="presParOf" srcId="{70C17F74-94DE-41CB-8127-B04FD3DD9868}" destId="{65ED834E-2829-4373-A38A-910D5D16F77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726D21A4-2FCA-419B-9401-51A959FEEDE7}" type="doc">
      <dgm:prSet loTypeId="urn:microsoft.com/office/officeart/2005/8/layout/hProcess7" loCatId="list" qsTypeId="urn:microsoft.com/office/officeart/2005/8/quickstyle/simple1" qsCatId="simple" csTypeId="urn:microsoft.com/office/officeart/2005/8/colors/accent4_3" csCatId="accent4" phldr="1"/>
      <dgm:spPr/>
      <dgm:t>
        <a:bodyPr/>
        <a:lstStyle/>
        <a:p>
          <a:endParaRPr lang="en-US"/>
        </a:p>
      </dgm:t>
    </dgm:pt>
    <dgm:pt modelId="{05B2973A-82A6-43B0-BEA8-76AAC629EEC7}">
      <dgm:prSet/>
      <dgm:spPr/>
      <dgm:t>
        <a:bodyPr/>
        <a:lstStyle/>
        <a:p>
          <a:r>
            <a:rPr lang="en-US" b="1"/>
            <a:t>Findings</a:t>
          </a:r>
          <a:endParaRPr lang="en-US"/>
        </a:p>
      </dgm:t>
    </dgm:pt>
    <dgm:pt modelId="{092BC5B1-58D0-42C0-A8F1-3D5D90A783CF}" type="parTrans" cxnId="{B70EF56E-1673-40A3-956E-8F0ED6B19D16}">
      <dgm:prSet/>
      <dgm:spPr/>
      <dgm:t>
        <a:bodyPr/>
        <a:lstStyle/>
        <a:p>
          <a:endParaRPr lang="en-US"/>
        </a:p>
      </dgm:t>
    </dgm:pt>
    <dgm:pt modelId="{174DB30F-F5D2-4A27-AE44-79BA47A4A080}" type="sibTrans" cxnId="{B70EF56E-1673-40A3-956E-8F0ED6B19D16}">
      <dgm:prSet/>
      <dgm:spPr/>
      <dgm:t>
        <a:bodyPr/>
        <a:lstStyle/>
        <a:p>
          <a:endParaRPr lang="en-US"/>
        </a:p>
      </dgm:t>
    </dgm:pt>
    <dgm:pt modelId="{20A131A8-472E-4369-AA2F-E475649FAA5B}">
      <dgm:prSet/>
      <dgm:spPr/>
      <dgm:t>
        <a:bodyPr/>
        <a:lstStyle/>
        <a:p>
          <a:r>
            <a:rPr lang="en-US"/>
            <a:t>Finding 1. Languages like Python, Java, R, JavaScript, SQL will still be used. </a:t>
          </a:r>
        </a:p>
      </dgm:t>
    </dgm:pt>
    <dgm:pt modelId="{B1D4E926-1424-41CB-B8B7-62B479829613}" type="parTrans" cxnId="{47AD145B-688F-472D-A439-735BEC1D91EC}">
      <dgm:prSet/>
      <dgm:spPr/>
      <dgm:t>
        <a:bodyPr/>
        <a:lstStyle/>
        <a:p>
          <a:endParaRPr lang="en-US"/>
        </a:p>
      </dgm:t>
    </dgm:pt>
    <dgm:pt modelId="{4DE8DCE3-53C3-48D8-9B9E-C9BCE1F57DDB}" type="sibTrans" cxnId="{47AD145B-688F-472D-A439-735BEC1D91EC}">
      <dgm:prSet/>
      <dgm:spPr/>
      <dgm:t>
        <a:bodyPr/>
        <a:lstStyle/>
        <a:p>
          <a:endParaRPr lang="en-US"/>
        </a:p>
      </dgm:t>
    </dgm:pt>
    <dgm:pt modelId="{4B3650D0-A299-4FB0-8F4D-847666BA2C10}">
      <dgm:prSet/>
      <dgm:spPr/>
      <dgm:t>
        <a:bodyPr/>
        <a:lstStyle/>
        <a:p>
          <a:r>
            <a:rPr lang="en-US" dirty="0"/>
            <a:t>Finding 2. Those languages are evolving so there is no problem with  them being ‘old’. </a:t>
          </a:r>
        </a:p>
      </dgm:t>
    </dgm:pt>
    <dgm:pt modelId="{8A0C6BEC-0676-4FDF-815F-2728128FBFBA}" type="parTrans" cxnId="{334E29F4-2683-4CD2-8E4E-76929DA48C2B}">
      <dgm:prSet/>
      <dgm:spPr/>
      <dgm:t>
        <a:bodyPr/>
        <a:lstStyle/>
        <a:p>
          <a:endParaRPr lang="en-US"/>
        </a:p>
      </dgm:t>
    </dgm:pt>
    <dgm:pt modelId="{1149E678-FBE9-4C9B-AE08-CC25DDAC435A}" type="sibTrans" cxnId="{334E29F4-2683-4CD2-8E4E-76929DA48C2B}">
      <dgm:prSet/>
      <dgm:spPr/>
      <dgm:t>
        <a:bodyPr/>
        <a:lstStyle/>
        <a:p>
          <a:endParaRPr lang="en-US"/>
        </a:p>
      </dgm:t>
    </dgm:pt>
    <dgm:pt modelId="{80F09D14-26AF-4D22-9853-2CE5D875ED51}">
      <dgm:prSet/>
      <dgm:spPr/>
      <dgm:t>
        <a:bodyPr/>
        <a:lstStyle/>
        <a:p>
          <a:r>
            <a:rPr lang="en-US" dirty="0"/>
            <a:t>Finding 3. NOSQL and SQL are popular database languages, but sooner or later we switch towards NOSQL because we don’t need more than 1table, 1file, 1document. It is no relational database so it doesn’t need 4tables to get you one result which saves time, money and storage.</a:t>
          </a:r>
        </a:p>
      </dgm:t>
    </dgm:pt>
    <dgm:pt modelId="{AD8DAA5E-EC9D-4A6F-AA84-451212523CBB}" type="parTrans" cxnId="{B72130DA-7262-4DE0-BCE1-B8AC71675D1A}">
      <dgm:prSet/>
      <dgm:spPr/>
      <dgm:t>
        <a:bodyPr/>
        <a:lstStyle/>
        <a:p>
          <a:endParaRPr lang="en-US"/>
        </a:p>
      </dgm:t>
    </dgm:pt>
    <dgm:pt modelId="{0AE46294-8BBC-4345-BBE9-DC291E28980D}" type="sibTrans" cxnId="{B72130DA-7262-4DE0-BCE1-B8AC71675D1A}">
      <dgm:prSet/>
      <dgm:spPr/>
      <dgm:t>
        <a:bodyPr/>
        <a:lstStyle/>
        <a:p>
          <a:endParaRPr lang="en-US"/>
        </a:p>
      </dgm:t>
    </dgm:pt>
    <dgm:pt modelId="{E8FA73F3-F743-44D2-B617-4D2F17C9933D}">
      <dgm:prSet/>
      <dgm:spPr/>
      <dgm:t>
        <a:bodyPr/>
        <a:lstStyle/>
        <a:p>
          <a:r>
            <a:rPr lang="en-US"/>
            <a:t>Finding 4. R has a huge usage in AI and next years its gonna be used for machine learning and AI even more. </a:t>
          </a:r>
        </a:p>
      </dgm:t>
    </dgm:pt>
    <dgm:pt modelId="{522FE9B0-5A44-4394-B01C-90D31F8E07FA}" type="parTrans" cxnId="{3496C4A0-0377-4922-8B36-9C6204875C9A}">
      <dgm:prSet/>
      <dgm:spPr/>
      <dgm:t>
        <a:bodyPr/>
        <a:lstStyle/>
        <a:p>
          <a:endParaRPr lang="en-US"/>
        </a:p>
      </dgm:t>
    </dgm:pt>
    <dgm:pt modelId="{9D693246-B9C1-4D98-803C-CAD1AF9785DB}" type="sibTrans" cxnId="{3496C4A0-0377-4922-8B36-9C6204875C9A}">
      <dgm:prSet/>
      <dgm:spPr/>
      <dgm:t>
        <a:bodyPr/>
        <a:lstStyle/>
        <a:p>
          <a:endParaRPr lang="en-US"/>
        </a:p>
      </dgm:t>
    </dgm:pt>
    <dgm:pt modelId="{B490245B-FB9A-4807-9F86-5963208C4886}" type="pres">
      <dgm:prSet presAssocID="{726D21A4-2FCA-419B-9401-51A959FEEDE7}" presName="Name0" presStyleCnt="0">
        <dgm:presLayoutVars>
          <dgm:dir/>
          <dgm:animLvl val="lvl"/>
          <dgm:resizeHandles val="exact"/>
        </dgm:presLayoutVars>
      </dgm:prSet>
      <dgm:spPr/>
    </dgm:pt>
    <dgm:pt modelId="{8BBCE052-527B-4938-9CB6-1F3A0C3391DA}" type="pres">
      <dgm:prSet presAssocID="{05B2973A-82A6-43B0-BEA8-76AAC629EEC7}" presName="compositeNode" presStyleCnt="0">
        <dgm:presLayoutVars>
          <dgm:bulletEnabled val="1"/>
        </dgm:presLayoutVars>
      </dgm:prSet>
      <dgm:spPr/>
    </dgm:pt>
    <dgm:pt modelId="{3D26F187-670C-456C-888C-5501C744664D}" type="pres">
      <dgm:prSet presAssocID="{05B2973A-82A6-43B0-BEA8-76AAC629EEC7}" presName="bgRect" presStyleLbl="node1" presStyleIdx="0" presStyleCnt="1"/>
      <dgm:spPr/>
    </dgm:pt>
    <dgm:pt modelId="{0ABD3375-FA32-4309-83D0-FAE6183F0112}" type="pres">
      <dgm:prSet presAssocID="{05B2973A-82A6-43B0-BEA8-76AAC629EEC7}" presName="parentNode" presStyleLbl="node1" presStyleIdx="0" presStyleCnt="1">
        <dgm:presLayoutVars>
          <dgm:chMax val="0"/>
          <dgm:bulletEnabled val="1"/>
        </dgm:presLayoutVars>
      </dgm:prSet>
      <dgm:spPr/>
    </dgm:pt>
    <dgm:pt modelId="{5F6D900C-7D03-4AD6-8D42-B3486ACA389A}" type="pres">
      <dgm:prSet presAssocID="{05B2973A-82A6-43B0-BEA8-76AAC629EEC7}" presName="childNode" presStyleLbl="node1" presStyleIdx="0" presStyleCnt="1">
        <dgm:presLayoutVars>
          <dgm:bulletEnabled val="1"/>
        </dgm:presLayoutVars>
      </dgm:prSet>
      <dgm:spPr/>
    </dgm:pt>
  </dgm:ptLst>
  <dgm:cxnLst>
    <dgm:cxn modelId="{B6AE652F-ACB9-4D03-A81B-395EDBBD7049}" type="presOf" srcId="{20A131A8-472E-4369-AA2F-E475649FAA5B}" destId="{5F6D900C-7D03-4AD6-8D42-B3486ACA389A}" srcOrd="0" destOrd="0" presId="urn:microsoft.com/office/officeart/2005/8/layout/hProcess7"/>
    <dgm:cxn modelId="{47AD145B-688F-472D-A439-735BEC1D91EC}" srcId="{05B2973A-82A6-43B0-BEA8-76AAC629EEC7}" destId="{20A131A8-472E-4369-AA2F-E475649FAA5B}" srcOrd="0" destOrd="0" parTransId="{B1D4E926-1424-41CB-B8B7-62B479829613}" sibTransId="{4DE8DCE3-53C3-48D8-9B9E-C9BCE1F57DDB}"/>
    <dgm:cxn modelId="{B70EF56E-1673-40A3-956E-8F0ED6B19D16}" srcId="{726D21A4-2FCA-419B-9401-51A959FEEDE7}" destId="{05B2973A-82A6-43B0-BEA8-76AAC629EEC7}" srcOrd="0" destOrd="0" parTransId="{092BC5B1-58D0-42C0-A8F1-3D5D90A783CF}" sibTransId="{174DB30F-F5D2-4A27-AE44-79BA47A4A080}"/>
    <dgm:cxn modelId="{88D60352-47DF-437F-878C-27B88D318311}" type="presOf" srcId="{05B2973A-82A6-43B0-BEA8-76AAC629EEC7}" destId="{3D26F187-670C-456C-888C-5501C744664D}" srcOrd="0" destOrd="0" presId="urn:microsoft.com/office/officeart/2005/8/layout/hProcess7"/>
    <dgm:cxn modelId="{5B0D5D7D-514E-459E-90B5-FF6128737291}" type="presOf" srcId="{E8FA73F3-F743-44D2-B617-4D2F17C9933D}" destId="{5F6D900C-7D03-4AD6-8D42-B3486ACA389A}" srcOrd="0" destOrd="3" presId="urn:microsoft.com/office/officeart/2005/8/layout/hProcess7"/>
    <dgm:cxn modelId="{3496C4A0-0377-4922-8B36-9C6204875C9A}" srcId="{05B2973A-82A6-43B0-BEA8-76AAC629EEC7}" destId="{E8FA73F3-F743-44D2-B617-4D2F17C9933D}" srcOrd="3" destOrd="0" parTransId="{522FE9B0-5A44-4394-B01C-90D31F8E07FA}" sibTransId="{9D693246-B9C1-4D98-803C-CAD1AF9785DB}"/>
    <dgm:cxn modelId="{34AD10B1-8BD6-4F6E-A626-0F073CEAEB78}" type="presOf" srcId="{4B3650D0-A299-4FB0-8F4D-847666BA2C10}" destId="{5F6D900C-7D03-4AD6-8D42-B3486ACA389A}" srcOrd="0" destOrd="1" presId="urn:microsoft.com/office/officeart/2005/8/layout/hProcess7"/>
    <dgm:cxn modelId="{122BECC2-FD79-41D9-B68E-466170458BBA}" type="presOf" srcId="{05B2973A-82A6-43B0-BEA8-76AAC629EEC7}" destId="{0ABD3375-FA32-4309-83D0-FAE6183F0112}" srcOrd="1" destOrd="0" presId="urn:microsoft.com/office/officeart/2005/8/layout/hProcess7"/>
    <dgm:cxn modelId="{933505CD-CF4B-4D40-BBB9-87BFCD14C938}" type="presOf" srcId="{80F09D14-26AF-4D22-9853-2CE5D875ED51}" destId="{5F6D900C-7D03-4AD6-8D42-B3486ACA389A}" srcOrd="0" destOrd="2" presId="urn:microsoft.com/office/officeart/2005/8/layout/hProcess7"/>
    <dgm:cxn modelId="{B72130DA-7262-4DE0-BCE1-B8AC71675D1A}" srcId="{05B2973A-82A6-43B0-BEA8-76AAC629EEC7}" destId="{80F09D14-26AF-4D22-9853-2CE5D875ED51}" srcOrd="2" destOrd="0" parTransId="{AD8DAA5E-EC9D-4A6F-AA84-451212523CBB}" sibTransId="{0AE46294-8BBC-4345-BBE9-DC291E28980D}"/>
    <dgm:cxn modelId="{4D10A6DA-45E5-43A9-BD07-9B3B791D6BA5}" type="presOf" srcId="{726D21A4-2FCA-419B-9401-51A959FEEDE7}" destId="{B490245B-FB9A-4807-9F86-5963208C4886}" srcOrd="0" destOrd="0" presId="urn:microsoft.com/office/officeart/2005/8/layout/hProcess7"/>
    <dgm:cxn modelId="{334E29F4-2683-4CD2-8E4E-76929DA48C2B}" srcId="{05B2973A-82A6-43B0-BEA8-76AAC629EEC7}" destId="{4B3650D0-A299-4FB0-8F4D-847666BA2C10}" srcOrd="1" destOrd="0" parTransId="{8A0C6BEC-0676-4FDF-815F-2728128FBFBA}" sibTransId="{1149E678-FBE9-4C9B-AE08-CC25DDAC435A}"/>
    <dgm:cxn modelId="{21C4F5D3-DFF2-4CEA-BCB6-71C23B279A09}" type="presParOf" srcId="{B490245B-FB9A-4807-9F86-5963208C4886}" destId="{8BBCE052-527B-4938-9CB6-1F3A0C3391DA}" srcOrd="0" destOrd="0" presId="urn:microsoft.com/office/officeart/2005/8/layout/hProcess7"/>
    <dgm:cxn modelId="{99E7C742-4179-4B44-9574-8840D1F3573B}" type="presParOf" srcId="{8BBCE052-527B-4938-9CB6-1F3A0C3391DA}" destId="{3D26F187-670C-456C-888C-5501C744664D}" srcOrd="0" destOrd="0" presId="urn:microsoft.com/office/officeart/2005/8/layout/hProcess7"/>
    <dgm:cxn modelId="{D7F0840F-5549-4F34-BFF4-24B354E895DB}" type="presParOf" srcId="{8BBCE052-527B-4938-9CB6-1F3A0C3391DA}" destId="{0ABD3375-FA32-4309-83D0-FAE6183F0112}" srcOrd="1" destOrd="0" presId="urn:microsoft.com/office/officeart/2005/8/layout/hProcess7"/>
    <dgm:cxn modelId="{B3B693AD-5368-47B7-9172-681FFA9A0ACD}" type="presParOf" srcId="{8BBCE052-527B-4938-9CB6-1F3A0C3391DA}" destId="{5F6D900C-7D03-4AD6-8D42-B3486ACA389A}" srcOrd="2" destOrd="0" presId="urn:microsoft.com/office/officeart/2005/8/layout/hProcess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1E8E3A43-AB73-4F2B-8EC6-BD2ADF29D355}" type="doc">
      <dgm:prSet loTypeId="urn:microsoft.com/office/officeart/2005/8/layout/hList1" loCatId="list" qsTypeId="urn:microsoft.com/office/officeart/2005/8/quickstyle/simple1" qsCatId="simple" csTypeId="urn:microsoft.com/office/officeart/2005/8/colors/accent2_5" csCatId="accent2"/>
      <dgm:spPr/>
      <dgm:t>
        <a:bodyPr/>
        <a:lstStyle/>
        <a:p>
          <a:endParaRPr lang="en-US"/>
        </a:p>
      </dgm:t>
    </dgm:pt>
    <dgm:pt modelId="{6015D78D-EB0D-4450-B5E7-F0FA40DB70FD}">
      <dgm:prSet/>
      <dgm:spPr/>
      <dgm:t>
        <a:bodyPr/>
        <a:lstStyle/>
        <a:p>
          <a:r>
            <a:rPr lang="en-US" b="1"/>
            <a:t>Implications</a:t>
          </a:r>
          <a:endParaRPr lang="en-US"/>
        </a:p>
      </dgm:t>
    </dgm:pt>
    <dgm:pt modelId="{D490D7F5-829C-495A-8E74-58863A499EC2}" type="parTrans" cxnId="{E367EF8D-42EA-41CD-AD7B-4DB3F038B894}">
      <dgm:prSet/>
      <dgm:spPr/>
      <dgm:t>
        <a:bodyPr/>
        <a:lstStyle/>
        <a:p>
          <a:endParaRPr lang="en-US"/>
        </a:p>
      </dgm:t>
    </dgm:pt>
    <dgm:pt modelId="{0C4D06CB-96E1-42B9-B94B-8B4000A01C0C}" type="sibTrans" cxnId="{E367EF8D-42EA-41CD-AD7B-4DB3F038B894}">
      <dgm:prSet/>
      <dgm:spPr/>
      <dgm:t>
        <a:bodyPr/>
        <a:lstStyle/>
        <a:p>
          <a:endParaRPr lang="en-US"/>
        </a:p>
      </dgm:t>
    </dgm:pt>
    <dgm:pt modelId="{3528C59D-DD4F-4383-A2D8-08FD732CCC52}">
      <dgm:prSet/>
      <dgm:spPr/>
      <dgm:t>
        <a:bodyPr/>
        <a:lstStyle/>
        <a:p>
          <a:r>
            <a:rPr lang="en-US"/>
            <a:t>Implication 1. Make sure you stay up to date with those language and always learn something new. Python was here 30years and its still evolving so if you stop, in 5years you will need to start study again. </a:t>
          </a:r>
        </a:p>
      </dgm:t>
    </dgm:pt>
    <dgm:pt modelId="{6B9540A5-3B4A-44C5-9C0A-BB4109BF98BA}" type="parTrans" cxnId="{963CBAA4-54C4-4629-8282-77FC696F5809}">
      <dgm:prSet/>
      <dgm:spPr/>
      <dgm:t>
        <a:bodyPr/>
        <a:lstStyle/>
        <a:p>
          <a:endParaRPr lang="en-US"/>
        </a:p>
      </dgm:t>
    </dgm:pt>
    <dgm:pt modelId="{71CC19D6-DDBB-48F0-A8C6-669481001508}" type="sibTrans" cxnId="{963CBAA4-54C4-4629-8282-77FC696F5809}">
      <dgm:prSet/>
      <dgm:spPr/>
      <dgm:t>
        <a:bodyPr/>
        <a:lstStyle/>
        <a:p>
          <a:endParaRPr lang="en-US"/>
        </a:p>
      </dgm:t>
    </dgm:pt>
    <dgm:pt modelId="{3163FB8A-D934-4B82-A4CC-9D8E43C83848}">
      <dgm:prSet/>
      <dgm:spPr/>
      <dgm:t>
        <a:bodyPr/>
        <a:lstStyle/>
        <a:p>
          <a:r>
            <a:rPr lang="en-US"/>
            <a:t>Implication 2. Take a look at new languages because JavaScript will be soon with Java replaced by TypeScreept, and Kotlin. Because its efficiency and language its easier to learn and write. </a:t>
          </a:r>
        </a:p>
      </dgm:t>
    </dgm:pt>
    <dgm:pt modelId="{52728A38-E0DE-4769-BF5C-57D6987D6BE2}" type="parTrans" cxnId="{B276FAB4-60E1-4706-A99F-71EC793E4C2D}">
      <dgm:prSet/>
      <dgm:spPr/>
      <dgm:t>
        <a:bodyPr/>
        <a:lstStyle/>
        <a:p>
          <a:endParaRPr lang="en-US"/>
        </a:p>
      </dgm:t>
    </dgm:pt>
    <dgm:pt modelId="{8ECF8788-EA63-4601-AEBE-8FDD0DD3602D}" type="sibTrans" cxnId="{B276FAB4-60E1-4706-A99F-71EC793E4C2D}">
      <dgm:prSet/>
      <dgm:spPr/>
      <dgm:t>
        <a:bodyPr/>
        <a:lstStyle/>
        <a:p>
          <a:endParaRPr lang="en-US"/>
        </a:p>
      </dgm:t>
    </dgm:pt>
    <dgm:pt modelId="{B2D8B010-D494-41EC-B317-2BAE2FF06DB8}" type="pres">
      <dgm:prSet presAssocID="{1E8E3A43-AB73-4F2B-8EC6-BD2ADF29D355}" presName="Name0" presStyleCnt="0">
        <dgm:presLayoutVars>
          <dgm:dir/>
          <dgm:animLvl val="lvl"/>
          <dgm:resizeHandles val="exact"/>
        </dgm:presLayoutVars>
      </dgm:prSet>
      <dgm:spPr/>
    </dgm:pt>
    <dgm:pt modelId="{09571C20-1366-4A9E-AB74-16877DBA0BB2}" type="pres">
      <dgm:prSet presAssocID="{6015D78D-EB0D-4450-B5E7-F0FA40DB70FD}" presName="composite" presStyleCnt="0"/>
      <dgm:spPr/>
    </dgm:pt>
    <dgm:pt modelId="{FC9CF1C5-098C-434D-9109-DDCA99931ED1}" type="pres">
      <dgm:prSet presAssocID="{6015D78D-EB0D-4450-B5E7-F0FA40DB70FD}" presName="parTx" presStyleLbl="alignNode1" presStyleIdx="0" presStyleCnt="1">
        <dgm:presLayoutVars>
          <dgm:chMax val="0"/>
          <dgm:chPref val="0"/>
          <dgm:bulletEnabled val="1"/>
        </dgm:presLayoutVars>
      </dgm:prSet>
      <dgm:spPr/>
    </dgm:pt>
    <dgm:pt modelId="{9A76F759-669D-466E-A276-D283449E6AA1}" type="pres">
      <dgm:prSet presAssocID="{6015D78D-EB0D-4450-B5E7-F0FA40DB70FD}" presName="desTx" presStyleLbl="alignAccFollowNode1" presStyleIdx="0" presStyleCnt="1">
        <dgm:presLayoutVars>
          <dgm:bulletEnabled val="1"/>
        </dgm:presLayoutVars>
      </dgm:prSet>
      <dgm:spPr/>
    </dgm:pt>
  </dgm:ptLst>
  <dgm:cxnLst>
    <dgm:cxn modelId="{C5A27143-25CC-4873-828E-ED1E667372C5}" type="presOf" srcId="{6015D78D-EB0D-4450-B5E7-F0FA40DB70FD}" destId="{FC9CF1C5-098C-434D-9109-DDCA99931ED1}" srcOrd="0" destOrd="0" presId="urn:microsoft.com/office/officeart/2005/8/layout/hList1"/>
    <dgm:cxn modelId="{E367EF8D-42EA-41CD-AD7B-4DB3F038B894}" srcId="{1E8E3A43-AB73-4F2B-8EC6-BD2ADF29D355}" destId="{6015D78D-EB0D-4450-B5E7-F0FA40DB70FD}" srcOrd="0" destOrd="0" parTransId="{D490D7F5-829C-495A-8E74-58863A499EC2}" sibTransId="{0C4D06CB-96E1-42B9-B94B-8B4000A01C0C}"/>
    <dgm:cxn modelId="{52A522A4-F750-4A86-BFDB-D796F5EE4425}" type="presOf" srcId="{3163FB8A-D934-4B82-A4CC-9D8E43C83848}" destId="{9A76F759-669D-466E-A276-D283449E6AA1}" srcOrd="0" destOrd="1" presId="urn:microsoft.com/office/officeart/2005/8/layout/hList1"/>
    <dgm:cxn modelId="{963CBAA4-54C4-4629-8282-77FC696F5809}" srcId="{6015D78D-EB0D-4450-B5E7-F0FA40DB70FD}" destId="{3528C59D-DD4F-4383-A2D8-08FD732CCC52}" srcOrd="0" destOrd="0" parTransId="{6B9540A5-3B4A-44C5-9C0A-BB4109BF98BA}" sibTransId="{71CC19D6-DDBB-48F0-A8C6-669481001508}"/>
    <dgm:cxn modelId="{B276FAB4-60E1-4706-A99F-71EC793E4C2D}" srcId="{6015D78D-EB0D-4450-B5E7-F0FA40DB70FD}" destId="{3163FB8A-D934-4B82-A4CC-9D8E43C83848}" srcOrd="1" destOrd="0" parTransId="{52728A38-E0DE-4769-BF5C-57D6987D6BE2}" sibTransId="{8ECF8788-EA63-4601-AEBE-8FDD0DD3602D}"/>
    <dgm:cxn modelId="{E95FF6D1-C07A-4E95-8F21-52A4FC974CC8}" type="presOf" srcId="{1E8E3A43-AB73-4F2B-8EC6-BD2ADF29D355}" destId="{B2D8B010-D494-41EC-B317-2BAE2FF06DB8}" srcOrd="0" destOrd="0" presId="urn:microsoft.com/office/officeart/2005/8/layout/hList1"/>
    <dgm:cxn modelId="{5C5D8EF8-5041-4353-9F8A-57B1960A9110}" type="presOf" srcId="{3528C59D-DD4F-4383-A2D8-08FD732CCC52}" destId="{9A76F759-669D-466E-A276-D283449E6AA1}" srcOrd="0" destOrd="0" presId="urn:microsoft.com/office/officeart/2005/8/layout/hList1"/>
    <dgm:cxn modelId="{74160DE3-8AF5-430E-AE0A-AFE1B29C33F6}" type="presParOf" srcId="{B2D8B010-D494-41EC-B317-2BAE2FF06DB8}" destId="{09571C20-1366-4A9E-AB74-16877DBA0BB2}" srcOrd="0" destOrd="0" presId="urn:microsoft.com/office/officeart/2005/8/layout/hList1"/>
    <dgm:cxn modelId="{E18E355C-873B-451A-B1B8-E3021A7CCACC}" type="presParOf" srcId="{09571C20-1366-4A9E-AB74-16877DBA0BB2}" destId="{FC9CF1C5-098C-434D-9109-DDCA99931ED1}" srcOrd="0" destOrd="0" presId="urn:microsoft.com/office/officeart/2005/8/layout/hList1"/>
    <dgm:cxn modelId="{F5ACDD7C-D8A0-45C8-9A35-E6DF95076D31}" type="presParOf" srcId="{09571C20-1366-4A9E-AB74-16877DBA0BB2}" destId="{9A76F759-669D-466E-A276-D283449E6AA1}"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68459021-4995-4446-94D7-F8A4987C1E7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A63DA55-3133-4BCF-B903-2E7E3D024685}">
      <dgm:prSet/>
      <dgm:spPr/>
      <dgm:t>
        <a:bodyPr/>
        <a:lstStyle/>
        <a:p>
          <a:pPr algn="ctr"/>
          <a:r>
            <a:rPr lang="en-US" b="1" baseline="0"/>
            <a:t>DATABASE TRENDS</a:t>
          </a:r>
          <a:endParaRPr lang="en-US"/>
        </a:p>
      </dgm:t>
    </dgm:pt>
    <dgm:pt modelId="{EAB51121-88D9-4150-A95E-88078E193430}" type="parTrans" cxnId="{72CEB388-5746-4F0B-BF55-671747A9D600}">
      <dgm:prSet/>
      <dgm:spPr/>
      <dgm:t>
        <a:bodyPr/>
        <a:lstStyle/>
        <a:p>
          <a:endParaRPr lang="en-US"/>
        </a:p>
      </dgm:t>
    </dgm:pt>
    <dgm:pt modelId="{6FCDD4A7-7BDB-4EDA-B9FE-EC6FADD1FA93}" type="sibTrans" cxnId="{72CEB388-5746-4F0B-BF55-671747A9D600}">
      <dgm:prSet/>
      <dgm:spPr/>
      <dgm:t>
        <a:bodyPr/>
        <a:lstStyle/>
        <a:p>
          <a:endParaRPr lang="en-US"/>
        </a:p>
      </dgm:t>
    </dgm:pt>
    <dgm:pt modelId="{C4F8C965-1E50-4128-8C4B-B24A2A966BB0}" type="pres">
      <dgm:prSet presAssocID="{68459021-4995-4446-94D7-F8A4987C1E7E}" presName="linear" presStyleCnt="0">
        <dgm:presLayoutVars>
          <dgm:animLvl val="lvl"/>
          <dgm:resizeHandles val="exact"/>
        </dgm:presLayoutVars>
      </dgm:prSet>
      <dgm:spPr/>
    </dgm:pt>
    <dgm:pt modelId="{7460F682-6750-468B-B2B2-C16BE4656C18}" type="pres">
      <dgm:prSet presAssocID="{8A63DA55-3133-4BCF-B903-2E7E3D024685}" presName="parentText" presStyleLbl="node1" presStyleIdx="0" presStyleCnt="1">
        <dgm:presLayoutVars>
          <dgm:chMax val="0"/>
          <dgm:bulletEnabled val="1"/>
        </dgm:presLayoutVars>
      </dgm:prSet>
      <dgm:spPr/>
    </dgm:pt>
  </dgm:ptLst>
  <dgm:cxnLst>
    <dgm:cxn modelId="{25765B4E-A69E-4C6E-B725-ABEE6107B632}" type="presOf" srcId="{68459021-4995-4446-94D7-F8A4987C1E7E}" destId="{C4F8C965-1E50-4128-8C4B-B24A2A966BB0}" srcOrd="0" destOrd="0" presId="urn:microsoft.com/office/officeart/2005/8/layout/vList2"/>
    <dgm:cxn modelId="{72CEB388-5746-4F0B-BF55-671747A9D600}" srcId="{68459021-4995-4446-94D7-F8A4987C1E7E}" destId="{8A63DA55-3133-4BCF-B903-2E7E3D024685}" srcOrd="0" destOrd="0" parTransId="{EAB51121-88D9-4150-A95E-88078E193430}" sibTransId="{6FCDD4A7-7BDB-4EDA-B9FE-EC6FADD1FA93}"/>
    <dgm:cxn modelId="{200008B0-3963-47B1-A1C1-15FB4B51F112}" type="presOf" srcId="{8A63DA55-3133-4BCF-B903-2E7E3D024685}" destId="{7460F682-6750-468B-B2B2-C16BE4656C18}" srcOrd="0" destOrd="0" presId="urn:microsoft.com/office/officeart/2005/8/layout/vList2"/>
    <dgm:cxn modelId="{F7BE99D6-578A-4C9C-831B-05203AC7311A}" type="presParOf" srcId="{C4F8C965-1E50-4128-8C4B-B24A2A966BB0}" destId="{7460F682-6750-468B-B2B2-C16BE4656C18}"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2FCACEDD-7480-414D-B0C3-8C153EDAE97F}" type="doc">
      <dgm:prSet loTypeId="urn:microsoft.com/office/officeart/2005/8/layout/hList6" loCatId="list" qsTypeId="urn:microsoft.com/office/officeart/2005/8/quickstyle/simple1" qsCatId="simple" csTypeId="urn:microsoft.com/office/officeart/2005/8/colors/accent1_2" csCatId="accent1"/>
      <dgm:spPr/>
      <dgm:t>
        <a:bodyPr/>
        <a:lstStyle/>
        <a:p>
          <a:endParaRPr lang="en-US"/>
        </a:p>
      </dgm:t>
    </dgm:pt>
    <dgm:pt modelId="{D607CAAF-1CF2-446A-9913-391F290549DF}">
      <dgm:prSet custT="1"/>
      <dgm:spPr/>
      <dgm:t>
        <a:bodyPr/>
        <a:lstStyle/>
        <a:p>
          <a:pPr algn="ctr"/>
          <a:r>
            <a:rPr lang="en-US" sz="3600" b="1" baseline="0"/>
            <a:t>DATABASE TRENDS - FINDINGS &amp; IMPLICATIONS</a:t>
          </a:r>
          <a:endParaRPr lang="en-US" sz="3600"/>
        </a:p>
      </dgm:t>
    </dgm:pt>
    <dgm:pt modelId="{DC21544D-5C47-4481-A955-5B3A5F28ED02}" type="parTrans" cxnId="{EF5BAA00-9550-4211-A236-58C6EE79FC2F}">
      <dgm:prSet/>
      <dgm:spPr/>
      <dgm:t>
        <a:bodyPr/>
        <a:lstStyle/>
        <a:p>
          <a:endParaRPr lang="en-US"/>
        </a:p>
      </dgm:t>
    </dgm:pt>
    <dgm:pt modelId="{5A758527-3067-4E9E-A3BF-CE4FDF09C7B2}" type="sibTrans" cxnId="{EF5BAA00-9550-4211-A236-58C6EE79FC2F}">
      <dgm:prSet/>
      <dgm:spPr/>
      <dgm:t>
        <a:bodyPr/>
        <a:lstStyle/>
        <a:p>
          <a:endParaRPr lang="en-US"/>
        </a:p>
      </dgm:t>
    </dgm:pt>
    <dgm:pt modelId="{2B7A8C14-4B21-4897-B0B7-0AF617604699}" type="pres">
      <dgm:prSet presAssocID="{2FCACEDD-7480-414D-B0C3-8C153EDAE97F}" presName="Name0" presStyleCnt="0">
        <dgm:presLayoutVars>
          <dgm:dir/>
          <dgm:resizeHandles val="exact"/>
        </dgm:presLayoutVars>
      </dgm:prSet>
      <dgm:spPr/>
    </dgm:pt>
    <dgm:pt modelId="{0F1FFE40-C8B7-4406-84BE-3B6DAAAE09A8}" type="pres">
      <dgm:prSet presAssocID="{D607CAAF-1CF2-446A-9913-391F290549DF}" presName="node" presStyleLbl="node1" presStyleIdx="0" presStyleCnt="1">
        <dgm:presLayoutVars>
          <dgm:bulletEnabled val="1"/>
        </dgm:presLayoutVars>
      </dgm:prSet>
      <dgm:spPr/>
    </dgm:pt>
  </dgm:ptLst>
  <dgm:cxnLst>
    <dgm:cxn modelId="{EF5BAA00-9550-4211-A236-58C6EE79FC2F}" srcId="{2FCACEDD-7480-414D-B0C3-8C153EDAE97F}" destId="{D607CAAF-1CF2-446A-9913-391F290549DF}" srcOrd="0" destOrd="0" parTransId="{DC21544D-5C47-4481-A955-5B3A5F28ED02}" sibTransId="{5A758527-3067-4E9E-A3BF-CE4FDF09C7B2}"/>
    <dgm:cxn modelId="{4717EE87-EC52-4133-B427-5A982B8D8B7A}" type="presOf" srcId="{2FCACEDD-7480-414D-B0C3-8C153EDAE97F}" destId="{2B7A8C14-4B21-4897-B0B7-0AF617604699}" srcOrd="0" destOrd="0" presId="urn:microsoft.com/office/officeart/2005/8/layout/hList6"/>
    <dgm:cxn modelId="{8AB4148B-A452-4F05-AD77-D17EE788D328}" type="presOf" srcId="{D607CAAF-1CF2-446A-9913-391F290549DF}" destId="{0F1FFE40-C8B7-4406-84BE-3B6DAAAE09A8}" srcOrd="0" destOrd="0" presId="urn:microsoft.com/office/officeart/2005/8/layout/hList6"/>
    <dgm:cxn modelId="{49FB4902-35F1-49CE-B337-5AD5F2D56ABA}" type="presParOf" srcId="{2B7A8C14-4B21-4897-B0B7-0AF617604699}" destId="{0F1FFE40-C8B7-4406-84BE-3B6DAAAE09A8}" srcOrd="0"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A1BE0130-D4E6-47F8-8557-CF54E702DECF}" type="doc">
      <dgm:prSet loTypeId="urn:microsoft.com/office/officeart/2005/8/layout/process1" loCatId="process" qsTypeId="urn:microsoft.com/office/officeart/2005/8/quickstyle/simple1" qsCatId="simple" csTypeId="urn:microsoft.com/office/officeart/2005/8/colors/accent0_2" csCatId="mainScheme" phldr="1"/>
      <dgm:spPr/>
      <dgm:t>
        <a:bodyPr/>
        <a:lstStyle/>
        <a:p>
          <a:endParaRPr lang="en-US"/>
        </a:p>
      </dgm:t>
    </dgm:pt>
    <dgm:pt modelId="{1F10837F-317B-43D5-AB4E-1B21D8986F48}">
      <dgm:prSet custT="1"/>
      <dgm:spPr/>
      <dgm:t>
        <a:bodyPr/>
        <a:lstStyle/>
        <a:p>
          <a:r>
            <a:rPr lang="en-US" sz="1600" b="1" dirty="0"/>
            <a:t>Findings</a:t>
          </a:r>
          <a:endParaRPr lang="en-US" sz="4300" dirty="0"/>
        </a:p>
      </dgm:t>
    </dgm:pt>
    <dgm:pt modelId="{5EED4EA9-9109-4DFE-879D-F2264F4C91F5}" type="parTrans" cxnId="{371B2DA3-7F3F-4EE0-A5D0-F38EB8E6CCCC}">
      <dgm:prSet/>
      <dgm:spPr/>
      <dgm:t>
        <a:bodyPr/>
        <a:lstStyle/>
        <a:p>
          <a:endParaRPr lang="en-US"/>
        </a:p>
      </dgm:t>
    </dgm:pt>
    <dgm:pt modelId="{F8C7CD94-D401-4C53-8FA3-51723911E575}" type="sibTrans" cxnId="{371B2DA3-7F3F-4EE0-A5D0-F38EB8E6CCCC}">
      <dgm:prSet/>
      <dgm:spPr/>
      <dgm:t>
        <a:bodyPr/>
        <a:lstStyle/>
        <a:p>
          <a:endParaRPr lang="en-US"/>
        </a:p>
      </dgm:t>
    </dgm:pt>
    <dgm:pt modelId="{3E04426F-36AC-42EB-A7B4-8CF1B94B38D1}">
      <dgm:prSet custT="1"/>
      <dgm:spPr/>
      <dgm:t>
        <a:bodyPr/>
        <a:lstStyle/>
        <a:p>
          <a:pPr algn="just">
            <a:buFont typeface="Wingdings" panose="05000000000000000000" pitchFamily="2" charset="2"/>
            <a:buChar char="§"/>
          </a:pPr>
          <a:r>
            <a:rPr lang="en-US" sz="1200" dirty="0"/>
            <a:t>Finding 1.</a:t>
          </a:r>
          <a:r>
            <a:rPr lang="en-GB" sz="1200" dirty="0"/>
            <a:t> Technologies like artificial intelligence, machine learning, data science, and data engineering all rely on some data source somehow. Countless surveys and blogs have data-related jobs at the top with all the emerging technologies today. Since you need SQL to work with databases, </a:t>
          </a:r>
          <a:r>
            <a:rPr lang="en-GB" sz="1200" dirty="0">
              <a:hlinkClick xmlns:r="http://schemas.openxmlformats.org/officeDocument/2006/relationships" r:id="rId1"/>
            </a:rPr>
            <a:t>learning SQL</a:t>
          </a:r>
          <a:r>
            <a:rPr lang="en-GB" sz="1200" dirty="0"/>
            <a:t> is definitely among the first steps towards a career that involves data crunching or use in any way.</a:t>
          </a:r>
          <a:endParaRPr lang="en-US" sz="1200" dirty="0"/>
        </a:p>
      </dgm:t>
    </dgm:pt>
    <dgm:pt modelId="{AFEA3C64-E8C5-4AB6-A7C4-77BEDD05F18D}" type="parTrans" cxnId="{7C50E020-4CF9-4579-B3C2-E15A23B9D18E}">
      <dgm:prSet/>
      <dgm:spPr/>
      <dgm:t>
        <a:bodyPr/>
        <a:lstStyle/>
        <a:p>
          <a:endParaRPr lang="en-US"/>
        </a:p>
      </dgm:t>
    </dgm:pt>
    <dgm:pt modelId="{E27EF879-B8DF-4B4C-BD22-11019AFDA9AA}" type="sibTrans" cxnId="{7C50E020-4CF9-4579-B3C2-E15A23B9D18E}">
      <dgm:prSet/>
      <dgm:spPr/>
      <dgm:t>
        <a:bodyPr/>
        <a:lstStyle/>
        <a:p>
          <a:endParaRPr lang="en-US"/>
        </a:p>
      </dgm:t>
    </dgm:pt>
    <dgm:pt modelId="{B9CA0AD0-3FA7-45C3-B347-643378AB2B00}">
      <dgm:prSet custT="1"/>
      <dgm:spPr/>
      <dgm:t>
        <a:bodyPr/>
        <a:lstStyle/>
        <a:p>
          <a:pPr algn="just">
            <a:buFont typeface="Wingdings" panose="05000000000000000000" pitchFamily="2" charset="2"/>
            <a:buChar char="§"/>
          </a:pPr>
          <a:r>
            <a:rPr lang="en-US" sz="1200" dirty="0"/>
            <a:t>Finding 2.</a:t>
          </a:r>
          <a:r>
            <a:rPr lang="en-GB" sz="1200" dirty="0"/>
            <a:t> MySQL is not the best if you want advanced data protection features like throttling and masking. It is also not the best with semi-structured data like JSON. SQL. FACEBOOK, YOUTUBE, UBER use it in their applications. YouTube uses MySQL to store all the metadata for the videos. </a:t>
          </a:r>
          <a:endParaRPr lang="en-US" sz="1200" dirty="0"/>
        </a:p>
      </dgm:t>
    </dgm:pt>
    <dgm:pt modelId="{B216DEB4-30E7-45CE-962E-5925876C9E8F}" type="parTrans" cxnId="{1506DF8D-755F-4075-B7A5-5D05CFB72AC2}">
      <dgm:prSet/>
      <dgm:spPr/>
      <dgm:t>
        <a:bodyPr/>
        <a:lstStyle/>
        <a:p>
          <a:endParaRPr lang="en-US"/>
        </a:p>
      </dgm:t>
    </dgm:pt>
    <dgm:pt modelId="{32224D67-6B2C-4044-A542-9F319BD5475E}" type="sibTrans" cxnId="{1506DF8D-755F-4075-B7A5-5D05CFB72AC2}">
      <dgm:prSet/>
      <dgm:spPr/>
      <dgm:t>
        <a:bodyPr/>
        <a:lstStyle/>
        <a:p>
          <a:endParaRPr lang="en-US"/>
        </a:p>
      </dgm:t>
    </dgm:pt>
    <dgm:pt modelId="{8E7A85B7-3D97-4A9D-ADDE-D74EBA124A46}">
      <dgm:prSet custT="1"/>
      <dgm:spPr/>
      <dgm:t>
        <a:bodyPr/>
        <a:lstStyle/>
        <a:p>
          <a:pPr algn="just">
            <a:buFont typeface="Wingdings" panose="05000000000000000000" pitchFamily="2" charset="2"/>
            <a:buChar char="§"/>
          </a:pPr>
          <a:r>
            <a:rPr lang="en-GB" sz="1200" dirty="0"/>
            <a:t>PostgreSQL handles semi-structured data such as JSON and has great support for distributed. WHATSUP, TWITCH, NASA, APPLE, SPOTIFY, INSTAGRAM, REDEDIT.</a:t>
          </a:r>
          <a:endParaRPr lang="en-US" sz="1200" dirty="0"/>
        </a:p>
      </dgm:t>
    </dgm:pt>
    <dgm:pt modelId="{F2C809BD-B693-4907-94FF-3913E67A4858}" type="parTrans" cxnId="{463BCD70-978A-445E-BD15-378BA15D2F0F}">
      <dgm:prSet/>
      <dgm:spPr/>
      <dgm:t>
        <a:bodyPr/>
        <a:lstStyle/>
        <a:p>
          <a:endParaRPr lang="en-US"/>
        </a:p>
      </dgm:t>
    </dgm:pt>
    <dgm:pt modelId="{229A83C3-7284-413A-974B-CC89EA351749}" type="sibTrans" cxnId="{463BCD70-978A-445E-BD15-378BA15D2F0F}">
      <dgm:prSet/>
      <dgm:spPr/>
      <dgm:t>
        <a:bodyPr/>
        <a:lstStyle/>
        <a:p>
          <a:endParaRPr lang="en-US"/>
        </a:p>
      </dgm:t>
    </dgm:pt>
    <dgm:pt modelId="{0F6A9EC7-1270-4427-B8D2-3C54C2AC48A9}">
      <dgm:prSet custT="1"/>
      <dgm:spPr/>
      <dgm:t>
        <a:bodyPr/>
        <a:lstStyle/>
        <a:p>
          <a:pPr algn="just">
            <a:buFont typeface="Wingdings" panose="05000000000000000000" pitchFamily="2" charset="2"/>
            <a:buChar char="§"/>
          </a:pPr>
          <a:r>
            <a:rPr lang="en-US" sz="1200" dirty="0"/>
            <a:t>Finding 3 ORACLE -</a:t>
          </a:r>
          <a:r>
            <a:rPr lang="en-GB" sz="1200" dirty="0"/>
            <a:t> In fact, it is one of the most mature and stable databases today. It is used by major fortune 500 companies around the world for their transactions. Its not free and for 100 employees it can cost 1000s of $. NETFLIX, LINKED IN, EBAY</a:t>
          </a:r>
          <a:endParaRPr lang="en-US" sz="1200" dirty="0"/>
        </a:p>
      </dgm:t>
    </dgm:pt>
    <dgm:pt modelId="{F285487F-4186-4FDF-B9D5-291F5417D628}" type="parTrans" cxnId="{BAD3F758-E21B-416D-89F4-95CD814C0EA7}">
      <dgm:prSet/>
      <dgm:spPr/>
      <dgm:t>
        <a:bodyPr/>
        <a:lstStyle/>
        <a:p>
          <a:endParaRPr lang="en-US"/>
        </a:p>
      </dgm:t>
    </dgm:pt>
    <dgm:pt modelId="{BF5BEE73-9E7C-4D57-ACAD-3FC5110FA635}" type="sibTrans" cxnId="{BAD3F758-E21B-416D-89F4-95CD814C0EA7}">
      <dgm:prSet/>
      <dgm:spPr/>
      <dgm:t>
        <a:bodyPr/>
        <a:lstStyle/>
        <a:p>
          <a:endParaRPr lang="en-US"/>
        </a:p>
      </dgm:t>
    </dgm:pt>
    <dgm:pt modelId="{925EC479-6F91-47F2-8961-C9761AF6D68F}">
      <dgm:prSet custT="1"/>
      <dgm:spPr/>
      <dgm:t>
        <a:bodyPr/>
        <a:lstStyle/>
        <a:p>
          <a:pPr algn="just">
            <a:buFont typeface="Wingdings" panose="05000000000000000000" pitchFamily="2" charset="2"/>
            <a:buChar char="§"/>
          </a:pPr>
          <a:r>
            <a:rPr lang="en-GB" sz="1200" b="1" dirty="0"/>
            <a:t>NoSQL </a:t>
          </a:r>
          <a:r>
            <a:rPr lang="en-GB" sz="1200" dirty="0"/>
            <a:t>databases (aka "not only SQL") are non-tabular databases and store data differently than relational tables. NoSQL databases come in a variety of types based on their data model. The main types are document, key-value, wide-column, and graph. They provide flexible schemas and scale easily with large amounts of data and high user loads. Storing </a:t>
          </a:r>
          <a:r>
            <a:rPr lang="en-GB" sz="1200" dirty="0">
              <a:hlinkClick xmlns:r="http://schemas.openxmlformats.org/officeDocument/2006/relationships" r:id="rId2"/>
            </a:rPr>
            <a:t>financial data</a:t>
          </a:r>
          <a:r>
            <a:rPr lang="en-GB" sz="1200" dirty="0"/>
            <a:t> and </a:t>
          </a:r>
          <a:r>
            <a:rPr lang="en-GB" sz="1200" dirty="0">
              <a:hlinkClick xmlns:r="http://schemas.openxmlformats.org/officeDocument/2006/relationships" r:id="rId3"/>
            </a:rPr>
            <a:t>healthcare records</a:t>
          </a:r>
          <a:r>
            <a:rPr lang="en-GB" sz="1200" dirty="0"/>
            <a:t>). Misconception - NoSQL databases like MongoDB do, in fact, support </a:t>
          </a:r>
          <a:r>
            <a:rPr lang="en-GB" sz="1200" dirty="0">
              <a:hlinkClick xmlns:r="http://schemas.openxmlformats.org/officeDocument/2006/relationships" r:id="rId4"/>
            </a:rPr>
            <a:t>ACID transactions</a:t>
          </a:r>
          <a:r>
            <a:rPr lang="en-GB" sz="1200" dirty="0"/>
            <a:t>.</a:t>
          </a:r>
          <a:endParaRPr lang="en-US" sz="1200" dirty="0"/>
        </a:p>
      </dgm:t>
    </dgm:pt>
    <dgm:pt modelId="{B91B0906-145A-4807-AE41-35B8AFAE6B32}" type="parTrans" cxnId="{390958F5-F830-49AE-9210-F0E19718D382}">
      <dgm:prSet/>
      <dgm:spPr/>
      <dgm:t>
        <a:bodyPr/>
        <a:lstStyle/>
        <a:p>
          <a:endParaRPr lang="en-US"/>
        </a:p>
      </dgm:t>
    </dgm:pt>
    <dgm:pt modelId="{4F67852E-4324-4BA8-8586-F18F9B9FB9BA}" type="sibTrans" cxnId="{390958F5-F830-49AE-9210-F0E19718D382}">
      <dgm:prSet/>
      <dgm:spPr/>
      <dgm:t>
        <a:bodyPr/>
        <a:lstStyle/>
        <a:p>
          <a:endParaRPr lang="en-US"/>
        </a:p>
      </dgm:t>
    </dgm:pt>
    <dgm:pt modelId="{8683EA67-154D-4E39-828B-5E0A03D75285}">
      <dgm:prSet custT="1"/>
      <dgm:spPr/>
      <dgm:t>
        <a:bodyPr/>
        <a:lstStyle/>
        <a:p>
          <a:pPr algn="just">
            <a:buFont typeface="Wingdings" panose="05000000000000000000" pitchFamily="2" charset="2"/>
            <a:buChar char="§"/>
          </a:pPr>
          <a:r>
            <a:rPr lang="en-US" sz="1200" b="1" dirty="0"/>
            <a:t>MongoDB - </a:t>
          </a:r>
          <a:r>
            <a:rPr lang="en-GB" sz="1200" dirty="0"/>
            <a:t>Works with semi-structured data such as JSON or XML…</a:t>
          </a:r>
          <a:endParaRPr lang="en-US" sz="1200" dirty="0"/>
        </a:p>
      </dgm:t>
    </dgm:pt>
    <dgm:pt modelId="{16680F06-6E0D-44A5-9CD0-07BD4B9056C8}" type="parTrans" cxnId="{59D0FA5E-209C-4916-B853-1B6497B3484A}">
      <dgm:prSet/>
      <dgm:spPr/>
      <dgm:t>
        <a:bodyPr/>
        <a:lstStyle/>
        <a:p>
          <a:endParaRPr lang="en-US"/>
        </a:p>
      </dgm:t>
    </dgm:pt>
    <dgm:pt modelId="{619687DF-5817-4DFD-9D21-B052BDC31CA1}" type="sibTrans" cxnId="{59D0FA5E-209C-4916-B853-1B6497B3484A}">
      <dgm:prSet/>
      <dgm:spPr/>
      <dgm:t>
        <a:bodyPr/>
        <a:lstStyle/>
        <a:p>
          <a:endParaRPr lang="en-US"/>
        </a:p>
      </dgm:t>
    </dgm:pt>
    <dgm:pt modelId="{F4E82292-0DDB-4969-8569-5648A98338BE}">
      <dgm:prSet custT="1"/>
      <dgm:spPr/>
      <dgm:t>
        <a:bodyPr/>
        <a:lstStyle/>
        <a:p>
          <a:pPr algn="just">
            <a:buFont typeface="Wingdings" panose="05000000000000000000" pitchFamily="2" charset="2"/>
            <a:buChar char="§"/>
          </a:pPr>
          <a:r>
            <a:rPr lang="en-GB" sz="1000"/>
            <a:t>MongoDB is an object-oriented document-based database that stores data inside a collection of documents rather than in rows and columns like in the other databases</a:t>
          </a:r>
          <a:endParaRPr lang="en-US" sz="1000"/>
        </a:p>
      </dgm:t>
    </dgm:pt>
    <dgm:pt modelId="{61ED1250-8052-4144-89DA-96AB99B7B561}" type="parTrans" cxnId="{0A0E3281-91C9-429C-AF36-69F5529752BF}">
      <dgm:prSet/>
      <dgm:spPr/>
      <dgm:t>
        <a:bodyPr/>
        <a:lstStyle/>
        <a:p>
          <a:endParaRPr lang="en-US"/>
        </a:p>
      </dgm:t>
    </dgm:pt>
    <dgm:pt modelId="{C694EE11-8B1E-4D03-8056-965430746213}" type="sibTrans" cxnId="{0A0E3281-91C9-429C-AF36-69F5529752BF}">
      <dgm:prSet/>
      <dgm:spPr/>
      <dgm:t>
        <a:bodyPr/>
        <a:lstStyle/>
        <a:p>
          <a:endParaRPr lang="en-US"/>
        </a:p>
      </dgm:t>
    </dgm:pt>
    <dgm:pt modelId="{076E852D-52D7-4E1C-9A5E-74C24EA8A513}">
      <dgm:prSet custT="1"/>
      <dgm:spPr/>
      <dgm:t>
        <a:bodyPr/>
        <a:lstStyle/>
        <a:p>
          <a:pPr algn="just">
            <a:buFont typeface="Wingdings" panose="05000000000000000000" pitchFamily="2" charset="2"/>
            <a:buChar char="§"/>
          </a:pPr>
          <a:r>
            <a:rPr lang="en-GB" sz="1000"/>
            <a:t>Naturally, the lack of pure structure may come at the cost of some ACID transaction inconsistency. If you primarily deal with structured data in your transactions, it is better to use one of the other options.</a:t>
          </a:r>
          <a:endParaRPr lang="en-US" sz="1000"/>
        </a:p>
      </dgm:t>
    </dgm:pt>
    <dgm:pt modelId="{FBCDD17E-8ECD-49BF-9605-FB0F67144D35}" type="parTrans" cxnId="{76CC4188-ADB6-4864-857A-B156A041F02A}">
      <dgm:prSet/>
      <dgm:spPr/>
      <dgm:t>
        <a:bodyPr/>
        <a:lstStyle/>
        <a:p>
          <a:endParaRPr lang="en-US"/>
        </a:p>
      </dgm:t>
    </dgm:pt>
    <dgm:pt modelId="{5DB79BCB-C119-4DF5-8D2F-5B02753656EA}" type="sibTrans" cxnId="{76CC4188-ADB6-4864-857A-B156A041F02A}">
      <dgm:prSet/>
      <dgm:spPr/>
      <dgm:t>
        <a:bodyPr/>
        <a:lstStyle/>
        <a:p>
          <a:endParaRPr lang="en-US"/>
        </a:p>
      </dgm:t>
    </dgm:pt>
    <dgm:pt modelId="{66CA34B0-753A-47CD-9540-66ED2F8F7BC0}">
      <dgm:prSet custT="1"/>
      <dgm:spPr/>
      <dgm:t>
        <a:bodyPr/>
        <a:lstStyle/>
        <a:p>
          <a:pPr algn="just">
            <a:buFont typeface="Wingdings" panose="05000000000000000000" pitchFamily="2" charset="2"/>
            <a:buChar char="§"/>
          </a:pPr>
          <a:r>
            <a:rPr lang="en-US" sz="1200" b="1" dirty="0"/>
            <a:t>Microsoft SQL Server – PAIND. BUT CHEAPER THAN ORACLE. </a:t>
          </a:r>
          <a:endParaRPr lang="en-US" sz="1200" dirty="0"/>
        </a:p>
      </dgm:t>
    </dgm:pt>
    <dgm:pt modelId="{18D3CF18-F454-41A2-A4F5-7BBF6B93B540}" type="parTrans" cxnId="{434179DF-D042-4265-8DA8-B7067B26DFBC}">
      <dgm:prSet/>
      <dgm:spPr/>
      <dgm:t>
        <a:bodyPr/>
        <a:lstStyle/>
        <a:p>
          <a:endParaRPr lang="en-US"/>
        </a:p>
      </dgm:t>
    </dgm:pt>
    <dgm:pt modelId="{F7146497-EF4F-4C6F-B5FC-58688006A7FC}" type="sibTrans" cxnId="{434179DF-D042-4265-8DA8-B7067B26DFBC}">
      <dgm:prSet/>
      <dgm:spPr/>
      <dgm:t>
        <a:bodyPr/>
        <a:lstStyle/>
        <a:p>
          <a:endParaRPr lang="en-US"/>
        </a:p>
      </dgm:t>
    </dgm:pt>
    <dgm:pt modelId="{EC6CF557-D04D-471B-BB25-D69BEF715942}">
      <dgm:prSet custT="1"/>
      <dgm:spPr/>
      <dgm:t>
        <a:bodyPr/>
        <a:lstStyle/>
        <a:p>
          <a:pPr algn="just">
            <a:buFont typeface="Wingdings" panose="05000000000000000000" pitchFamily="2" charset="2"/>
            <a:buChar char="§"/>
          </a:pPr>
          <a:r>
            <a:rPr lang="en-GB" sz="1000" dirty="0"/>
            <a:t>Microsoft’s release of cloud-based Azure SQL database</a:t>
          </a:r>
          <a:r>
            <a:rPr lang="en-US" sz="1000" b="1" dirty="0"/>
            <a:t>. </a:t>
          </a:r>
          <a:r>
            <a:rPr lang="en-GB" sz="1000" dirty="0"/>
            <a:t>Azure is a multi-tenant database in which different customers can access a single instance of the database and is a platform-as-a-service (PaaS) offering. Due to the similarities, you can learn SQL Server then switch to Azure as needed. </a:t>
          </a:r>
          <a:r>
            <a:rPr lang="en-GB" sz="1000" dirty="0">
              <a:hlinkClick xmlns:r="http://schemas.openxmlformats.org/officeDocument/2006/relationships" r:id="rId5"/>
            </a:rPr>
            <a:t>SQL from A to Z in SQL Server</a:t>
          </a:r>
          <a:r>
            <a:rPr lang="en-GB" sz="1000" dirty="0"/>
            <a:t> is a great track to get you started if you want to start learning SQL for a Microsoft product.</a:t>
          </a:r>
          <a:endParaRPr lang="en-US" sz="1000" dirty="0"/>
        </a:p>
      </dgm:t>
    </dgm:pt>
    <dgm:pt modelId="{CC270ED4-7368-4C7A-8C38-A482079FE907}" type="parTrans" cxnId="{3A35AA84-B9D1-46E1-B6E0-F99EE3E3FA69}">
      <dgm:prSet/>
      <dgm:spPr/>
      <dgm:t>
        <a:bodyPr/>
        <a:lstStyle/>
        <a:p>
          <a:endParaRPr lang="en-US"/>
        </a:p>
      </dgm:t>
    </dgm:pt>
    <dgm:pt modelId="{10DBB062-9E5A-4793-AC21-9DD14E0E4071}" type="sibTrans" cxnId="{3A35AA84-B9D1-46E1-B6E0-F99EE3E3FA69}">
      <dgm:prSet/>
      <dgm:spPr/>
      <dgm:t>
        <a:bodyPr/>
        <a:lstStyle/>
        <a:p>
          <a:endParaRPr lang="en-US"/>
        </a:p>
      </dgm:t>
    </dgm:pt>
    <dgm:pt modelId="{DFEEC857-362B-4CE1-A2AC-37AAF0D889EE}" type="pres">
      <dgm:prSet presAssocID="{A1BE0130-D4E6-47F8-8557-CF54E702DECF}" presName="Name0" presStyleCnt="0">
        <dgm:presLayoutVars>
          <dgm:dir/>
          <dgm:resizeHandles val="exact"/>
        </dgm:presLayoutVars>
      </dgm:prSet>
      <dgm:spPr/>
    </dgm:pt>
    <dgm:pt modelId="{820B8F62-5E5B-458F-9835-564BC083AC45}" type="pres">
      <dgm:prSet presAssocID="{1F10837F-317B-43D5-AB4E-1B21D8986F48}" presName="node" presStyleLbl="node1" presStyleIdx="0" presStyleCnt="1">
        <dgm:presLayoutVars>
          <dgm:bulletEnabled val="1"/>
        </dgm:presLayoutVars>
      </dgm:prSet>
      <dgm:spPr/>
    </dgm:pt>
  </dgm:ptLst>
  <dgm:cxnLst>
    <dgm:cxn modelId="{1DBF9F17-4C1A-4326-A78A-255EB9A53ABF}" type="presOf" srcId="{925EC479-6F91-47F2-8961-C9761AF6D68F}" destId="{820B8F62-5E5B-458F-9835-564BC083AC45}" srcOrd="0" destOrd="5" presId="urn:microsoft.com/office/officeart/2005/8/layout/process1"/>
    <dgm:cxn modelId="{EDF1491E-4577-43DE-9134-D7BAFA812FAA}" type="presOf" srcId="{B9CA0AD0-3FA7-45C3-B347-643378AB2B00}" destId="{820B8F62-5E5B-458F-9835-564BC083AC45}" srcOrd="0" destOrd="2" presId="urn:microsoft.com/office/officeart/2005/8/layout/process1"/>
    <dgm:cxn modelId="{7C50E020-4CF9-4579-B3C2-E15A23B9D18E}" srcId="{1F10837F-317B-43D5-AB4E-1B21D8986F48}" destId="{3E04426F-36AC-42EB-A7B4-8CF1B94B38D1}" srcOrd="0" destOrd="0" parTransId="{AFEA3C64-E8C5-4AB6-A7C4-77BEDD05F18D}" sibTransId="{E27EF879-B8DF-4B4C-BD22-11019AFDA9AA}"/>
    <dgm:cxn modelId="{CC7DC13F-03AB-4988-9901-5C2145189230}" type="presOf" srcId="{EC6CF557-D04D-471B-BB25-D69BEF715942}" destId="{820B8F62-5E5B-458F-9835-564BC083AC45}" srcOrd="0" destOrd="10" presId="urn:microsoft.com/office/officeart/2005/8/layout/process1"/>
    <dgm:cxn modelId="{59D0FA5E-209C-4916-B853-1B6497B3484A}" srcId="{1F10837F-317B-43D5-AB4E-1B21D8986F48}" destId="{8683EA67-154D-4E39-828B-5E0A03D75285}" srcOrd="5" destOrd="0" parTransId="{16680F06-6E0D-44A5-9CD0-07BD4B9056C8}" sibTransId="{619687DF-5817-4DFD-9D21-B052BDC31CA1}"/>
    <dgm:cxn modelId="{5C28BF65-0E97-4884-A6ED-C0F75BA182BB}" type="presOf" srcId="{F4E82292-0DDB-4969-8569-5648A98338BE}" destId="{820B8F62-5E5B-458F-9835-564BC083AC45}" srcOrd="0" destOrd="7" presId="urn:microsoft.com/office/officeart/2005/8/layout/process1"/>
    <dgm:cxn modelId="{9E63804E-2EEC-4007-AACC-9532B2289364}" type="presOf" srcId="{0F6A9EC7-1270-4427-B8D2-3C54C2AC48A9}" destId="{820B8F62-5E5B-458F-9835-564BC083AC45}" srcOrd="0" destOrd="4" presId="urn:microsoft.com/office/officeart/2005/8/layout/process1"/>
    <dgm:cxn modelId="{2782D44F-3B89-4B83-B48D-5309C2971519}" type="presOf" srcId="{8683EA67-154D-4E39-828B-5E0A03D75285}" destId="{820B8F62-5E5B-458F-9835-564BC083AC45}" srcOrd="0" destOrd="6" presId="urn:microsoft.com/office/officeart/2005/8/layout/process1"/>
    <dgm:cxn modelId="{463BCD70-978A-445E-BD15-378BA15D2F0F}" srcId="{1F10837F-317B-43D5-AB4E-1B21D8986F48}" destId="{8E7A85B7-3D97-4A9D-ADDE-D74EBA124A46}" srcOrd="2" destOrd="0" parTransId="{F2C809BD-B693-4907-94FF-3913E67A4858}" sibTransId="{229A83C3-7284-413A-974B-CC89EA351749}"/>
    <dgm:cxn modelId="{BAD3F758-E21B-416D-89F4-95CD814C0EA7}" srcId="{1F10837F-317B-43D5-AB4E-1B21D8986F48}" destId="{0F6A9EC7-1270-4427-B8D2-3C54C2AC48A9}" srcOrd="3" destOrd="0" parTransId="{F285487F-4186-4FDF-B9D5-291F5417D628}" sibTransId="{BF5BEE73-9E7C-4D57-ACAD-3FC5110FA635}"/>
    <dgm:cxn modelId="{0A0E3281-91C9-429C-AF36-69F5529752BF}" srcId="{8683EA67-154D-4E39-828B-5E0A03D75285}" destId="{F4E82292-0DDB-4969-8569-5648A98338BE}" srcOrd="0" destOrd="0" parTransId="{61ED1250-8052-4144-89DA-96AB99B7B561}" sibTransId="{C694EE11-8B1E-4D03-8056-965430746213}"/>
    <dgm:cxn modelId="{3A35AA84-B9D1-46E1-B6E0-F99EE3E3FA69}" srcId="{66CA34B0-753A-47CD-9540-66ED2F8F7BC0}" destId="{EC6CF557-D04D-471B-BB25-D69BEF715942}" srcOrd="0" destOrd="0" parTransId="{CC270ED4-7368-4C7A-8C38-A482079FE907}" sibTransId="{10DBB062-9E5A-4793-AC21-9DD14E0E4071}"/>
    <dgm:cxn modelId="{76CC4188-ADB6-4864-857A-B156A041F02A}" srcId="{8683EA67-154D-4E39-828B-5E0A03D75285}" destId="{076E852D-52D7-4E1C-9A5E-74C24EA8A513}" srcOrd="1" destOrd="0" parTransId="{FBCDD17E-8ECD-49BF-9605-FB0F67144D35}" sibTransId="{5DB79BCB-C119-4DF5-8D2F-5B02753656EA}"/>
    <dgm:cxn modelId="{1506DF8D-755F-4075-B7A5-5D05CFB72AC2}" srcId="{1F10837F-317B-43D5-AB4E-1B21D8986F48}" destId="{B9CA0AD0-3FA7-45C3-B347-643378AB2B00}" srcOrd="1" destOrd="0" parTransId="{B216DEB4-30E7-45CE-962E-5925876C9E8F}" sibTransId="{32224D67-6B2C-4044-A542-9F319BD5475E}"/>
    <dgm:cxn modelId="{247FF18D-C37E-4EC9-8664-A2081A116324}" type="presOf" srcId="{66CA34B0-753A-47CD-9540-66ED2F8F7BC0}" destId="{820B8F62-5E5B-458F-9835-564BC083AC45}" srcOrd="0" destOrd="9" presId="urn:microsoft.com/office/officeart/2005/8/layout/process1"/>
    <dgm:cxn modelId="{FA8C9499-277D-4595-9FA2-BE413316D88C}" type="presOf" srcId="{8E7A85B7-3D97-4A9D-ADDE-D74EBA124A46}" destId="{820B8F62-5E5B-458F-9835-564BC083AC45}" srcOrd="0" destOrd="3" presId="urn:microsoft.com/office/officeart/2005/8/layout/process1"/>
    <dgm:cxn modelId="{371B2DA3-7F3F-4EE0-A5D0-F38EB8E6CCCC}" srcId="{A1BE0130-D4E6-47F8-8557-CF54E702DECF}" destId="{1F10837F-317B-43D5-AB4E-1B21D8986F48}" srcOrd="0" destOrd="0" parTransId="{5EED4EA9-9109-4DFE-879D-F2264F4C91F5}" sibTransId="{F8C7CD94-D401-4C53-8FA3-51723911E575}"/>
    <dgm:cxn modelId="{960E8DC8-15C3-416E-A066-16FDD1CF7ED0}" type="presOf" srcId="{1F10837F-317B-43D5-AB4E-1B21D8986F48}" destId="{820B8F62-5E5B-458F-9835-564BC083AC45}" srcOrd="0" destOrd="0" presId="urn:microsoft.com/office/officeart/2005/8/layout/process1"/>
    <dgm:cxn modelId="{7BE3E0D2-A290-4201-ABB4-6F66063822C7}" type="presOf" srcId="{A1BE0130-D4E6-47F8-8557-CF54E702DECF}" destId="{DFEEC857-362B-4CE1-A2AC-37AAF0D889EE}" srcOrd="0" destOrd="0" presId="urn:microsoft.com/office/officeart/2005/8/layout/process1"/>
    <dgm:cxn modelId="{387FE3D3-84A5-4679-91E0-8863A6C936DE}" type="presOf" srcId="{3E04426F-36AC-42EB-A7B4-8CF1B94B38D1}" destId="{820B8F62-5E5B-458F-9835-564BC083AC45}" srcOrd="0" destOrd="1" presId="urn:microsoft.com/office/officeart/2005/8/layout/process1"/>
    <dgm:cxn modelId="{434179DF-D042-4265-8DA8-B7067B26DFBC}" srcId="{1F10837F-317B-43D5-AB4E-1B21D8986F48}" destId="{66CA34B0-753A-47CD-9540-66ED2F8F7BC0}" srcOrd="6" destOrd="0" parTransId="{18D3CF18-F454-41A2-A4F5-7BBF6B93B540}" sibTransId="{F7146497-EF4F-4C6F-B5FC-58688006A7FC}"/>
    <dgm:cxn modelId="{390958F5-F830-49AE-9210-F0E19718D382}" srcId="{1F10837F-317B-43D5-AB4E-1B21D8986F48}" destId="{925EC479-6F91-47F2-8961-C9761AF6D68F}" srcOrd="4" destOrd="0" parTransId="{B91B0906-145A-4807-AE41-35B8AFAE6B32}" sibTransId="{4F67852E-4324-4BA8-8586-F18F9B9FB9BA}"/>
    <dgm:cxn modelId="{C66C98F9-857B-4708-80F8-1B42241E826D}" type="presOf" srcId="{076E852D-52D7-4E1C-9A5E-74C24EA8A513}" destId="{820B8F62-5E5B-458F-9835-564BC083AC45}" srcOrd="0" destOrd="8" presId="urn:microsoft.com/office/officeart/2005/8/layout/process1"/>
    <dgm:cxn modelId="{C5A48FB9-BC55-456C-A2D1-168299256507}" type="presParOf" srcId="{DFEEC857-362B-4CE1-A2AC-37AAF0D889EE}" destId="{820B8F62-5E5B-458F-9835-564BC083AC45}" srcOrd="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93BEB5B3-B46E-44F0-99D4-524533F4B12F}" type="doc">
      <dgm:prSet loTypeId="urn:microsoft.com/office/officeart/2005/8/layout/pyramid2" loCatId="pyramid" qsTypeId="urn:microsoft.com/office/officeart/2005/8/quickstyle/simple1" qsCatId="simple" csTypeId="urn:microsoft.com/office/officeart/2005/8/colors/accent4_2" csCatId="accent4" phldr="1"/>
      <dgm:spPr/>
      <dgm:t>
        <a:bodyPr/>
        <a:lstStyle/>
        <a:p>
          <a:endParaRPr lang="en-US"/>
        </a:p>
      </dgm:t>
    </dgm:pt>
    <dgm:pt modelId="{0A501CDC-E8C7-4BDF-8DF7-9B69CC5DB584}">
      <dgm:prSet/>
      <dgm:spPr/>
      <dgm:t>
        <a:bodyPr/>
        <a:lstStyle/>
        <a:p>
          <a:r>
            <a:rPr lang="en-US" b="1"/>
            <a:t>Implications</a:t>
          </a:r>
          <a:endParaRPr lang="en-US"/>
        </a:p>
      </dgm:t>
    </dgm:pt>
    <dgm:pt modelId="{C46D6859-669E-4DFF-A7A8-A108667CEE1B}" type="parTrans" cxnId="{B10B9FA8-989C-4DA2-8ADF-E73EB5F5FB11}">
      <dgm:prSet/>
      <dgm:spPr/>
      <dgm:t>
        <a:bodyPr/>
        <a:lstStyle/>
        <a:p>
          <a:endParaRPr lang="en-US"/>
        </a:p>
      </dgm:t>
    </dgm:pt>
    <dgm:pt modelId="{F3675CA6-AEC6-43F1-850A-D3F7B691F746}" type="sibTrans" cxnId="{B10B9FA8-989C-4DA2-8ADF-E73EB5F5FB11}">
      <dgm:prSet/>
      <dgm:spPr/>
      <dgm:t>
        <a:bodyPr/>
        <a:lstStyle/>
        <a:p>
          <a:endParaRPr lang="en-US"/>
        </a:p>
      </dgm:t>
    </dgm:pt>
    <dgm:pt modelId="{3B8A633A-79DE-4B79-B95C-77FA6DC57819}">
      <dgm:prSet/>
      <dgm:spPr/>
      <dgm:t>
        <a:bodyPr/>
        <a:lstStyle/>
        <a:p>
          <a:r>
            <a:rPr lang="en-US" dirty="0"/>
            <a:t>Implication 1: If you want to work with unstructured data then you can easily go for NoSQL database.</a:t>
          </a:r>
        </a:p>
      </dgm:t>
    </dgm:pt>
    <dgm:pt modelId="{E16D091A-AFB6-404F-8428-F81DA986B269}" type="parTrans" cxnId="{4D73446C-A186-4DEC-9807-AFF45BE305DC}">
      <dgm:prSet/>
      <dgm:spPr/>
      <dgm:t>
        <a:bodyPr/>
        <a:lstStyle/>
        <a:p>
          <a:endParaRPr lang="en-US"/>
        </a:p>
      </dgm:t>
    </dgm:pt>
    <dgm:pt modelId="{F22D5A37-F6CD-45DD-99A4-F7AB89403D6D}" type="sibTrans" cxnId="{4D73446C-A186-4DEC-9807-AFF45BE305DC}">
      <dgm:prSet/>
      <dgm:spPr/>
      <dgm:t>
        <a:bodyPr/>
        <a:lstStyle/>
        <a:p>
          <a:endParaRPr lang="en-US"/>
        </a:p>
      </dgm:t>
    </dgm:pt>
    <dgm:pt modelId="{EB970E53-26F2-46D5-9D3D-2A8D71D6FA2B}">
      <dgm:prSet/>
      <dgm:spPr/>
      <dgm:t>
        <a:bodyPr/>
        <a:lstStyle/>
        <a:p>
          <a:r>
            <a:rPr lang="en-US" dirty="0"/>
            <a:t>Implication 2: If you will work strictly with </a:t>
          </a:r>
          <a:r>
            <a:rPr lang="en-US" dirty="0" err="1"/>
            <a:t>Windowns</a:t>
          </a:r>
          <a:r>
            <a:rPr lang="en-US" dirty="0"/>
            <a:t> and </a:t>
          </a:r>
          <a:r>
            <a:rPr lang="en-US" dirty="0" err="1"/>
            <a:t>Miscrosoft</a:t>
          </a:r>
          <a:r>
            <a:rPr lang="en-US" dirty="0"/>
            <a:t> products than I recommend to go for </a:t>
          </a:r>
          <a:r>
            <a:rPr lang="en-US" dirty="0" err="1"/>
            <a:t>Miscrosoft</a:t>
          </a:r>
          <a:r>
            <a:rPr lang="en-US" dirty="0"/>
            <a:t> SQL Server. You can work with unstructured data, its paid and you can use SQL on Azure. </a:t>
          </a:r>
        </a:p>
      </dgm:t>
    </dgm:pt>
    <dgm:pt modelId="{EC7F49D4-EE19-46A6-B8E5-3DAD261B277B}" type="parTrans" cxnId="{3CDA1616-CDFD-4490-99C5-B1AE90317690}">
      <dgm:prSet/>
      <dgm:spPr/>
      <dgm:t>
        <a:bodyPr/>
        <a:lstStyle/>
        <a:p>
          <a:endParaRPr lang="en-US"/>
        </a:p>
      </dgm:t>
    </dgm:pt>
    <dgm:pt modelId="{AD41DE45-8678-4F1F-9599-D04423724B32}" type="sibTrans" cxnId="{3CDA1616-CDFD-4490-99C5-B1AE90317690}">
      <dgm:prSet/>
      <dgm:spPr/>
      <dgm:t>
        <a:bodyPr/>
        <a:lstStyle/>
        <a:p>
          <a:endParaRPr lang="en-US"/>
        </a:p>
      </dgm:t>
    </dgm:pt>
    <dgm:pt modelId="{0C5D1453-F377-48DD-82A6-A7A720959034}">
      <dgm:prSet/>
      <dgm:spPr/>
      <dgm:t>
        <a:bodyPr/>
        <a:lstStyle/>
        <a:p>
          <a:r>
            <a:rPr lang="en-US" dirty="0"/>
            <a:t>Implication 3: Generally you </a:t>
          </a:r>
          <a:r>
            <a:rPr lang="en-US" dirty="0" err="1"/>
            <a:t>shoud</a:t>
          </a:r>
          <a:r>
            <a:rPr lang="en-US" dirty="0"/>
            <a:t> take a closer look at MySQL, ORACLE, PostgreSQL for more wider usage. </a:t>
          </a:r>
        </a:p>
      </dgm:t>
    </dgm:pt>
    <dgm:pt modelId="{82AC69BC-3943-4B48-9457-385C16159DED}" type="parTrans" cxnId="{DEE7C4A0-328B-42E0-B1C6-19A727939126}">
      <dgm:prSet/>
      <dgm:spPr/>
      <dgm:t>
        <a:bodyPr/>
        <a:lstStyle/>
        <a:p>
          <a:endParaRPr lang="en-US"/>
        </a:p>
      </dgm:t>
    </dgm:pt>
    <dgm:pt modelId="{F8DEE69C-3BDF-4043-9C93-37AA32F26C3A}" type="sibTrans" cxnId="{DEE7C4A0-328B-42E0-B1C6-19A727939126}">
      <dgm:prSet/>
      <dgm:spPr/>
      <dgm:t>
        <a:bodyPr/>
        <a:lstStyle/>
        <a:p>
          <a:endParaRPr lang="en-US"/>
        </a:p>
      </dgm:t>
    </dgm:pt>
    <dgm:pt modelId="{671DE5D9-5DBC-42B3-BD61-25735218ECFE}" type="pres">
      <dgm:prSet presAssocID="{93BEB5B3-B46E-44F0-99D4-524533F4B12F}" presName="compositeShape" presStyleCnt="0">
        <dgm:presLayoutVars>
          <dgm:dir/>
          <dgm:resizeHandles/>
        </dgm:presLayoutVars>
      </dgm:prSet>
      <dgm:spPr/>
    </dgm:pt>
    <dgm:pt modelId="{0DCC0302-D42C-4132-AA37-936523230398}" type="pres">
      <dgm:prSet presAssocID="{93BEB5B3-B46E-44F0-99D4-524533F4B12F}" presName="pyramid" presStyleLbl="node1" presStyleIdx="0" presStyleCnt="1"/>
      <dgm:spPr/>
    </dgm:pt>
    <dgm:pt modelId="{ADB8651D-71AA-4E1E-BB56-4DBE5A8CD39E}" type="pres">
      <dgm:prSet presAssocID="{93BEB5B3-B46E-44F0-99D4-524533F4B12F}" presName="theList" presStyleCnt="0"/>
      <dgm:spPr/>
    </dgm:pt>
    <dgm:pt modelId="{2352A9C9-8AF7-4BDD-A713-EDE89FDEC85C}" type="pres">
      <dgm:prSet presAssocID="{0A501CDC-E8C7-4BDF-8DF7-9B69CC5DB584}" presName="aNode" presStyleLbl="fgAcc1" presStyleIdx="0" presStyleCnt="1">
        <dgm:presLayoutVars>
          <dgm:bulletEnabled val="1"/>
        </dgm:presLayoutVars>
      </dgm:prSet>
      <dgm:spPr/>
    </dgm:pt>
    <dgm:pt modelId="{1566275A-6986-44FE-84CB-CC98F64606DC}" type="pres">
      <dgm:prSet presAssocID="{0A501CDC-E8C7-4BDF-8DF7-9B69CC5DB584}" presName="aSpace" presStyleCnt="0"/>
      <dgm:spPr/>
    </dgm:pt>
  </dgm:ptLst>
  <dgm:cxnLst>
    <dgm:cxn modelId="{3CDA1616-CDFD-4490-99C5-B1AE90317690}" srcId="{0A501CDC-E8C7-4BDF-8DF7-9B69CC5DB584}" destId="{EB970E53-26F2-46D5-9D3D-2A8D71D6FA2B}" srcOrd="1" destOrd="0" parTransId="{EC7F49D4-EE19-46A6-B8E5-3DAD261B277B}" sibTransId="{AD41DE45-8678-4F1F-9599-D04423724B32}"/>
    <dgm:cxn modelId="{49695118-FF58-410B-9557-2ED82F075340}" type="presOf" srcId="{93BEB5B3-B46E-44F0-99D4-524533F4B12F}" destId="{671DE5D9-5DBC-42B3-BD61-25735218ECFE}" srcOrd="0" destOrd="0" presId="urn:microsoft.com/office/officeart/2005/8/layout/pyramid2"/>
    <dgm:cxn modelId="{4D73446C-A186-4DEC-9807-AFF45BE305DC}" srcId="{0A501CDC-E8C7-4BDF-8DF7-9B69CC5DB584}" destId="{3B8A633A-79DE-4B79-B95C-77FA6DC57819}" srcOrd="0" destOrd="0" parTransId="{E16D091A-AFB6-404F-8428-F81DA986B269}" sibTransId="{F22D5A37-F6CD-45DD-99A4-F7AB89403D6D}"/>
    <dgm:cxn modelId="{22FBBC56-27BA-443E-A275-80B5B4AC3A65}" type="presOf" srcId="{EB970E53-26F2-46D5-9D3D-2A8D71D6FA2B}" destId="{2352A9C9-8AF7-4BDD-A713-EDE89FDEC85C}" srcOrd="0" destOrd="2" presId="urn:microsoft.com/office/officeart/2005/8/layout/pyramid2"/>
    <dgm:cxn modelId="{A215E256-C96F-45B0-9D4C-9EC586F653E9}" type="presOf" srcId="{3B8A633A-79DE-4B79-B95C-77FA6DC57819}" destId="{2352A9C9-8AF7-4BDD-A713-EDE89FDEC85C}" srcOrd="0" destOrd="1" presId="urn:microsoft.com/office/officeart/2005/8/layout/pyramid2"/>
    <dgm:cxn modelId="{DEE7C4A0-328B-42E0-B1C6-19A727939126}" srcId="{0A501CDC-E8C7-4BDF-8DF7-9B69CC5DB584}" destId="{0C5D1453-F377-48DD-82A6-A7A720959034}" srcOrd="2" destOrd="0" parTransId="{82AC69BC-3943-4B48-9457-385C16159DED}" sibTransId="{F8DEE69C-3BDF-4043-9C93-37AA32F26C3A}"/>
    <dgm:cxn modelId="{B10B9FA8-989C-4DA2-8ADF-E73EB5F5FB11}" srcId="{93BEB5B3-B46E-44F0-99D4-524533F4B12F}" destId="{0A501CDC-E8C7-4BDF-8DF7-9B69CC5DB584}" srcOrd="0" destOrd="0" parTransId="{C46D6859-669E-4DFF-A7A8-A108667CEE1B}" sibTransId="{F3675CA6-AEC6-43F1-850A-D3F7B691F746}"/>
    <dgm:cxn modelId="{77E9E8D0-1A77-45A9-868A-CE4F07049B24}" type="presOf" srcId="{0C5D1453-F377-48DD-82A6-A7A720959034}" destId="{2352A9C9-8AF7-4BDD-A713-EDE89FDEC85C}" srcOrd="0" destOrd="3" presId="urn:microsoft.com/office/officeart/2005/8/layout/pyramid2"/>
    <dgm:cxn modelId="{CCE3FED8-6905-41C1-9240-616CBFDA7FAC}" type="presOf" srcId="{0A501CDC-E8C7-4BDF-8DF7-9B69CC5DB584}" destId="{2352A9C9-8AF7-4BDD-A713-EDE89FDEC85C}" srcOrd="0" destOrd="0" presId="urn:microsoft.com/office/officeart/2005/8/layout/pyramid2"/>
    <dgm:cxn modelId="{95BABE72-5277-44B9-BBA2-53C646E3B383}" type="presParOf" srcId="{671DE5D9-5DBC-42B3-BD61-25735218ECFE}" destId="{0DCC0302-D42C-4132-AA37-936523230398}" srcOrd="0" destOrd="0" presId="urn:microsoft.com/office/officeart/2005/8/layout/pyramid2"/>
    <dgm:cxn modelId="{B6ACD79A-39D7-4C33-8349-130E7DB2EEE4}" type="presParOf" srcId="{671DE5D9-5DBC-42B3-BD61-25735218ECFE}" destId="{ADB8651D-71AA-4E1E-BB56-4DBE5A8CD39E}" srcOrd="1" destOrd="0" presId="urn:microsoft.com/office/officeart/2005/8/layout/pyramid2"/>
    <dgm:cxn modelId="{0A599B56-CE79-4242-8E0B-CA85ED8B03B7}" type="presParOf" srcId="{ADB8651D-71AA-4E1E-BB56-4DBE5A8CD39E}" destId="{2352A9C9-8AF7-4BDD-A713-EDE89FDEC85C}" srcOrd="0" destOrd="0" presId="urn:microsoft.com/office/officeart/2005/8/layout/pyramid2"/>
    <dgm:cxn modelId="{561C7DF8-5234-4ABA-83AE-2EA675692A14}" type="presParOf" srcId="{ADB8651D-71AA-4E1E-BB56-4DBE5A8CD39E}" destId="{1566275A-6986-44FE-84CB-CC98F64606DC}" srcOrd="1" destOrd="0" presId="urn:microsoft.com/office/officeart/2005/8/layout/pyramid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83864E-6F9D-40F0-995B-611D0A13103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00637E0-0002-45D4-890A-804CCF03D10A}">
      <dgm:prSet/>
      <dgm:spPr/>
      <dgm:t>
        <a:bodyPr/>
        <a:lstStyle/>
        <a:p>
          <a:r>
            <a:rPr lang="en-US" b="1" dirty="0"/>
            <a:t>METHODOLOGY</a:t>
          </a:r>
        </a:p>
      </dgm:t>
    </dgm:pt>
    <dgm:pt modelId="{35F4128F-2800-485B-85E6-FAF49EAE6C9A}" type="parTrans" cxnId="{4EBA541D-1201-44DD-9410-20F82DC8C3D4}">
      <dgm:prSet/>
      <dgm:spPr/>
      <dgm:t>
        <a:bodyPr/>
        <a:lstStyle/>
        <a:p>
          <a:endParaRPr lang="en-US"/>
        </a:p>
      </dgm:t>
    </dgm:pt>
    <dgm:pt modelId="{A5F2B807-6735-48A6-AFE3-4FAD22278AB8}" type="sibTrans" cxnId="{4EBA541D-1201-44DD-9410-20F82DC8C3D4}">
      <dgm:prSet/>
      <dgm:spPr/>
      <dgm:t>
        <a:bodyPr/>
        <a:lstStyle/>
        <a:p>
          <a:endParaRPr lang="en-US"/>
        </a:p>
      </dgm:t>
    </dgm:pt>
    <dgm:pt modelId="{A0340712-7981-4F35-887B-56DC308F02B6}" type="pres">
      <dgm:prSet presAssocID="{E583864E-6F9D-40F0-995B-611D0A131039}" presName="linear" presStyleCnt="0">
        <dgm:presLayoutVars>
          <dgm:animLvl val="lvl"/>
          <dgm:resizeHandles val="exact"/>
        </dgm:presLayoutVars>
      </dgm:prSet>
      <dgm:spPr/>
    </dgm:pt>
    <dgm:pt modelId="{9C1782F5-351D-4820-94C1-6D4D8E27371E}" type="pres">
      <dgm:prSet presAssocID="{600637E0-0002-45D4-890A-804CCF03D10A}" presName="parentText" presStyleLbl="node1" presStyleIdx="0" presStyleCnt="1">
        <dgm:presLayoutVars>
          <dgm:chMax val="0"/>
          <dgm:bulletEnabled val="1"/>
        </dgm:presLayoutVars>
      </dgm:prSet>
      <dgm:spPr/>
    </dgm:pt>
  </dgm:ptLst>
  <dgm:cxnLst>
    <dgm:cxn modelId="{4EBA541D-1201-44DD-9410-20F82DC8C3D4}" srcId="{E583864E-6F9D-40F0-995B-611D0A131039}" destId="{600637E0-0002-45D4-890A-804CCF03D10A}" srcOrd="0" destOrd="0" parTransId="{35F4128F-2800-485B-85E6-FAF49EAE6C9A}" sibTransId="{A5F2B807-6735-48A6-AFE3-4FAD22278AB8}"/>
    <dgm:cxn modelId="{FDB41245-2700-4C19-9525-D33F2B00DC8D}" type="presOf" srcId="{E583864E-6F9D-40F0-995B-611D0A131039}" destId="{A0340712-7981-4F35-887B-56DC308F02B6}" srcOrd="0" destOrd="0" presId="urn:microsoft.com/office/officeart/2005/8/layout/vList2"/>
    <dgm:cxn modelId="{200A52F2-2264-4BA2-B3B5-9D986FED3255}" type="presOf" srcId="{600637E0-0002-45D4-890A-804CCF03D10A}" destId="{9C1782F5-351D-4820-94C1-6D4D8E27371E}" srcOrd="0" destOrd="0" presId="urn:microsoft.com/office/officeart/2005/8/layout/vList2"/>
    <dgm:cxn modelId="{6D7099A8-BFD4-4D10-B6F4-5A07E688C545}" type="presParOf" srcId="{A0340712-7981-4F35-887B-56DC308F02B6}" destId="{9C1782F5-351D-4820-94C1-6D4D8E27371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4DE91CF-AED9-4542-B2A7-D27A09DB7A4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11A2968-5BDA-45B6-AC87-9A1F929354CC}">
      <dgm:prSet/>
      <dgm:spPr/>
      <dgm:t>
        <a:bodyPr/>
        <a:lstStyle/>
        <a:p>
          <a:pPr algn="ctr"/>
          <a:r>
            <a:rPr lang="en-US" b="1" baseline="0"/>
            <a:t>Data collection </a:t>
          </a:r>
          <a:endParaRPr lang="en-US"/>
        </a:p>
      </dgm:t>
    </dgm:pt>
    <dgm:pt modelId="{C5FEACDA-047F-4DCE-864F-5CBB187DB70D}" type="parTrans" cxnId="{9C93B421-BBB1-4DA7-9F8F-2821D2A779A6}">
      <dgm:prSet/>
      <dgm:spPr/>
      <dgm:t>
        <a:bodyPr/>
        <a:lstStyle/>
        <a:p>
          <a:endParaRPr lang="en-US"/>
        </a:p>
      </dgm:t>
    </dgm:pt>
    <dgm:pt modelId="{AD1B27E4-44B7-484B-A278-18743C852643}" type="sibTrans" cxnId="{9C93B421-BBB1-4DA7-9F8F-2821D2A779A6}">
      <dgm:prSet/>
      <dgm:spPr/>
      <dgm:t>
        <a:bodyPr/>
        <a:lstStyle/>
        <a:p>
          <a:endParaRPr lang="en-US"/>
        </a:p>
      </dgm:t>
    </dgm:pt>
    <dgm:pt modelId="{7DC86E26-7180-4C12-9B83-18B08CD3A945}" type="pres">
      <dgm:prSet presAssocID="{44DE91CF-AED9-4542-B2A7-D27A09DB7A4F}" presName="linear" presStyleCnt="0">
        <dgm:presLayoutVars>
          <dgm:animLvl val="lvl"/>
          <dgm:resizeHandles val="exact"/>
        </dgm:presLayoutVars>
      </dgm:prSet>
      <dgm:spPr/>
    </dgm:pt>
    <dgm:pt modelId="{256CFEC5-34F0-4331-A843-AFFA54775D06}" type="pres">
      <dgm:prSet presAssocID="{411A2968-5BDA-45B6-AC87-9A1F929354CC}" presName="parentText" presStyleLbl="node1" presStyleIdx="0" presStyleCnt="1">
        <dgm:presLayoutVars>
          <dgm:chMax val="0"/>
          <dgm:bulletEnabled val="1"/>
        </dgm:presLayoutVars>
      </dgm:prSet>
      <dgm:spPr/>
    </dgm:pt>
  </dgm:ptLst>
  <dgm:cxnLst>
    <dgm:cxn modelId="{9C93B421-BBB1-4DA7-9F8F-2821D2A779A6}" srcId="{44DE91CF-AED9-4542-B2A7-D27A09DB7A4F}" destId="{411A2968-5BDA-45B6-AC87-9A1F929354CC}" srcOrd="0" destOrd="0" parTransId="{C5FEACDA-047F-4DCE-864F-5CBB187DB70D}" sibTransId="{AD1B27E4-44B7-484B-A278-18743C852643}"/>
    <dgm:cxn modelId="{CF176086-4901-4650-9C38-07E3E8799BFB}" type="presOf" srcId="{411A2968-5BDA-45B6-AC87-9A1F929354CC}" destId="{256CFEC5-34F0-4331-A843-AFFA54775D06}" srcOrd="0" destOrd="0" presId="urn:microsoft.com/office/officeart/2005/8/layout/vList2"/>
    <dgm:cxn modelId="{30ACF28B-AF71-4A52-AA04-5437F1164B14}" type="presOf" srcId="{44DE91CF-AED9-4542-B2A7-D27A09DB7A4F}" destId="{7DC86E26-7180-4C12-9B83-18B08CD3A945}" srcOrd="0" destOrd="0" presId="urn:microsoft.com/office/officeart/2005/8/layout/vList2"/>
    <dgm:cxn modelId="{608DC8C4-8BA5-4DBF-AF07-EE6BF10CB4EA}" type="presParOf" srcId="{7DC86E26-7180-4C12-9B83-18B08CD3A945}" destId="{256CFEC5-34F0-4331-A843-AFFA54775D0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E01E7B-B0AC-4BB6-B08B-04F769D22970}">
      <dsp:nvSpPr>
        <dsp:cNvPr id="0" name=""/>
        <dsp:cNvSpPr/>
      </dsp:nvSpPr>
      <dsp:spPr>
        <a:xfrm>
          <a:off x="0" y="12876"/>
          <a:ext cx="7672660" cy="1095119"/>
        </a:xfrm>
        <a:prstGeom prst="roundRect">
          <a:avLst/>
        </a:prstGeom>
        <a:gradFill rotWithShape="0">
          <a:gsLst>
            <a:gs pos="0">
              <a:schemeClr val="lt1">
                <a:hueOff val="0"/>
                <a:satOff val="0"/>
                <a:lumOff val="0"/>
                <a:alphaOff val="0"/>
                <a:tint val="83000"/>
                <a:satMod val="100000"/>
                <a:lumMod val="100000"/>
              </a:schemeClr>
            </a:gs>
            <a:gs pos="100000">
              <a:schemeClr val="l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b="1" kern="1200" dirty="0"/>
            <a:t>Data Science &amp; SPACEX </a:t>
          </a:r>
        </a:p>
      </dsp:txBody>
      <dsp:txXfrm>
        <a:off x="53459" y="66335"/>
        <a:ext cx="7565742" cy="98820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18D90-841E-4F88-A0C6-A2A001406A64}">
      <dsp:nvSpPr>
        <dsp:cNvPr id="0" name=""/>
        <dsp:cNvSpPr/>
      </dsp:nvSpPr>
      <dsp:spPr>
        <a:xfrm rot="5400000">
          <a:off x="-152043" y="153069"/>
          <a:ext cx="1013624" cy="709536"/>
        </a:xfrm>
        <a:prstGeom prst="chevron">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dk2">
              <a:shade val="80000"/>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Phase 1</a:t>
          </a:r>
        </a:p>
      </dsp:txBody>
      <dsp:txXfrm rot="-5400000">
        <a:off x="1" y="355793"/>
        <a:ext cx="709536" cy="304088"/>
      </dsp:txXfrm>
    </dsp:sp>
    <dsp:sp modelId="{40B7A92F-DDEB-42A6-850E-E21A16014278}">
      <dsp:nvSpPr>
        <dsp:cNvPr id="0" name=""/>
        <dsp:cNvSpPr/>
      </dsp:nvSpPr>
      <dsp:spPr>
        <a:xfrm rot="5400000">
          <a:off x="3330042" y="-2619480"/>
          <a:ext cx="658855" cy="5899867"/>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Enter the URL of the page you want to analyze for this project </a:t>
          </a:r>
        </a:p>
      </dsp:txBody>
      <dsp:txXfrm rot="-5400000">
        <a:off x="709537" y="33188"/>
        <a:ext cx="5867704" cy="594529"/>
      </dsp:txXfrm>
    </dsp:sp>
    <dsp:sp modelId="{1212611E-EFD4-4D06-BFE2-A32CC5840CC5}">
      <dsp:nvSpPr>
        <dsp:cNvPr id="0" name=""/>
        <dsp:cNvSpPr/>
      </dsp:nvSpPr>
      <dsp:spPr>
        <a:xfrm rot="5400000">
          <a:off x="-152043" y="1048597"/>
          <a:ext cx="1013624" cy="709536"/>
        </a:xfrm>
        <a:prstGeom prst="chevron">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dk2">
              <a:shade val="80000"/>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Phase 2</a:t>
          </a:r>
        </a:p>
      </dsp:txBody>
      <dsp:txXfrm rot="-5400000">
        <a:off x="1" y="1251321"/>
        <a:ext cx="709536" cy="304088"/>
      </dsp:txXfrm>
    </dsp:sp>
    <dsp:sp modelId="{094254CE-2708-49AA-A7C1-4E9E86D36038}">
      <dsp:nvSpPr>
        <dsp:cNvPr id="0" name=""/>
        <dsp:cNvSpPr/>
      </dsp:nvSpPr>
      <dsp:spPr>
        <a:xfrm rot="5400000">
          <a:off x="3330042" y="-1723951"/>
          <a:ext cx="658855" cy="5899867"/>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Request and parse the Space X launch data using GET request</a:t>
          </a:r>
        </a:p>
      </dsp:txBody>
      <dsp:txXfrm rot="-5400000">
        <a:off x="709537" y="928717"/>
        <a:ext cx="5867704" cy="594529"/>
      </dsp:txXfrm>
    </dsp:sp>
    <dsp:sp modelId="{B125522F-0477-4B32-89C2-8698DC2275F4}">
      <dsp:nvSpPr>
        <dsp:cNvPr id="0" name=""/>
        <dsp:cNvSpPr/>
      </dsp:nvSpPr>
      <dsp:spPr>
        <a:xfrm rot="5400000">
          <a:off x="-152043" y="1944126"/>
          <a:ext cx="1013624" cy="709536"/>
        </a:xfrm>
        <a:prstGeom prst="chevron">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dk2">
              <a:shade val="80000"/>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Phase 3</a:t>
          </a:r>
        </a:p>
      </dsp:txBody>
      <dsp:txXfrm rot="-5400000">
        <a:off x="1" y="2146850"/>
        <a:ext cx="709536" cy="304088"/>
      </dsp:txXfrm>
    </dsp:sp>
    <dsp:sp modelId="{CD09AC3E-BD55-4720-B770-F242D424C613}">
      <dsp:nvSpPr>
        <dsp:cNvPr id="0" name=""/>
        <dsp:cNvSpPr/>
      </dsp:nvSpPr>
      <dsp:spPr>
        <a:xfrm rot="5400000">
          <a:off x="3330042" y="-828422"/>
          <a:ext cx="658855" cy="5899867"/>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a:t>Decode the response content as a JSON file and turn it into a Pandas Dataframe </a:t>
          </a:r>
          <a:endParaRPr lang="en-US" sz="1600" kern="1200" dirty="0"/>
        </a:p>
      </dsp:txBody>
      <dsp:txXfrm rot="-5400000">
        <a:off x="709537" y="1824246"/>
        <a:ext cx="5867704" cy="594529"/>
      </dsp:txXfrm>
    </dsp:sp>
    <dsp:sp modelId="{9F48DB84-C599-4E6C-8AB2-F2DC3B916565}">
      <dsp:nvSpPr>
        <dsp:cNvPr id="0" name=""/>
        <dsp:cNvSpPr/>
      </dsp:nvSpPr>
      <dsp:spPr>
        <a:xfrm rot="5400000">
          <a:off x="-152043" y="2839655"/>
          <a:ext cx="1013624" cy="709536"/>
        </a:xfrm>
        <a:prstGeom prst="chevron">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dk2">
              <a:shade val="80000"/>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Phase 4</a:t>
          </a:r>
        </a:p>
      </dsp:txBody>
      <dsp:txXfrm rot="-5400000">
        <a:off x="1" y="3042379"/>
        <a:ext cx="709536" cy="304088"/>
      </dsp:txXfrm>
    </dsp:sp>
    <dsp:sp modelId="{07296886-41D1-49EE-9E8F-571A8483385C}">
      <dsp:nvSpPr>
        <dsp:cNvPr id="0" name=""/>
        <dsp:cNvSpPr/>
      </dsp:nvSpPr>
      <dsp:spPr>
        <a:xfrm rot="5400000">
          <a:off x="3330042" y="67105"/>
          <a:ext cx="658855" cy="5899867"/>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Now use the API again to get information about launches using IDs given for each launch</a:t>
          </a:r>
        </a:p>
      </dsp:txBody>
      <dsp:txXfrm rot="-5400000">
        <a:off x="709537" y="2719774"/>
        <a:ext cx="5867704" cy="594529"/>
      </dsp:txXfrm>
    </dsp:sp>
    <dsp:sp modelId="{C3827FE3-AB4F-4F4B-8065-2E7C959B96A3}">
      <dsp:nvSpPr>
        <dsp:cNvPr id="0" name=""/>
        <dsp:cNvSpPr/>
      </dsp:nvSpPr>
      <dsp:spPr>
        <a:xfrm rot="5400000">
          <a:off x="-152043" y="3735183"/>
          <a:ext cx="1013624" cy="709536"/>
        </a:xfrm>
        <a:prstGeom prst="chevron">
          <a:avLst/>
        </a:prstGeom>
        <a:gradFill rotWithShape="0">
          <a:gsLst>
            <a:gs pos="0">
              <a:schemeClr val="lt1">
                <a:hueOff val="0"/>
                <a:satOff val="0"/>
                <a:lumOff val="0"/>
                <a:alphaOff val="0"/>
                <a:tint val="100000"/>
                <a:shade val="85000"/>
                <a:satMod val="100000"/>
                <a:lumMod val="100000"/>
              </a:schemeClr>
            </a:gs>
            <a:gs pos="100000">
              <a:schemeClr val="lt1">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dk2">
              <a:shade val="80000"/>
              <a:hueOff val="0"/>
              <a:satOff val="0"/>
              <a:lumOff val="0"/>
              <a:alphaOff val="0"/>
            </a:schemeClr>
          </a:solidFill>
          <a:prstDash val="solid"/>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hueOff val="0"/>
              <a:satOff val="0"/>
              <a:lumOff val="0"/>
              <a:alphaOff val="0"/>
              <a:shade val="35000"/>
              <a:satMod val="16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Phase 5</a:t>
          </a:r>
        </a:p>
      </dsp:txBody>
      <dsp:txXfrm rot="-5400000">
        <a:off x="1" y="3937907"/>
        <a:ext cx="709536" cy="304088"/>
      </dsp:txXfrm>
    </dsp:sp>
    <dsp:sp modelId="{410B0413-8ABA-4921-BC8B-413D95BFF784}">
      <dsp:nvSpPr>
        <dsp:cNvPr id="0" name=""/>
        <dsp:cNvSpPr/>
      </dsp:nvSpPr>
      <dsp:spPr>
        <a:xfrm rot="5400000">
          <a:off x="3330042" y="962634"/>
          <a:ext cx="658855" cy="5899867"/>
        </a:xfrm>
        <a:prstGeom prst="round2SameRect">
          <a:avLst/>
        </a:prstGeom>
        <a:solidFill>
          <a:schemeClr val="dk2">
            <a:alpha val="90000"/>
            <a:tint val="40000"/>
            <a:hueOff val="0"/>
            <a:satOff val="0"/>
            <a:lumOff val="0"/>
            <a:alphaOff val="0"/>
          </a:schemeClr>
        </a:solidFill>
        <a:ln w="9525" cap="flat" cmpd="sng" algn="ctr">
          <a:solidFill>
            <a:schemeClr val="dk2">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Filter the data frame to only include Falcon 9 launches and replace null values and get required output (clean data in </a:t>
          </a:r>
          <a:r>
            <a:rPr lang="en-US" sz="1600" kern="1200" dirty="0" err="1"/>
            <a:t>dataframe</a:t>
          </a:r>
          <a:r>
            <a:rPr lang="en-US" sz="1600" kern="1200" dirty="0"/>
            <a:t>)</a:t>
          </a:r>
        </a:p>
      </dsp:txBody>
      <dsp:txXfrm rot="-5400000">
        <a:off x="709537" y="3615303"/>
        <a:ext cx="5867704" cy="59452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9BF74C-51E5-414F-88F0-B823F68107DE}">
      <dsp:nvSpPr>
        <dsp:cNvPr id="0" name=""/>
        <dsp:cNvSpPr/>
      </dsp:nvSpPr>
      <dsp:spPr>
        <a:xfrm>
          <a:off x="0" y="5033"/>
          <a:ext cx="10308109" cy="10038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b="1" kern="1200" baseline="0" dirty="0"/>
            <a:t>Data collection – SPACEX API</a:t>
          </a:r>
          <a:endParaRPr lang="en-US" sz="4400" kern="1200" dirty="0"/>
        </a:p>
      </dsp:txBody>
      <dsp:txXfrm>
        <a:off x="49004" y="54037"/>
        <a:ext cx="10210101" cy="90585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F4186E-245D-4DBC-9E21-DF9668FA2EE2}">
      <dsp:nvSpPr>
        <dsp:cNvPr id="0" name=""/>
        <dsp:cNvSpPr/>
      </dsp:nvSpPr>
      <dsp:spPr>
        <a:xfrm>
          <a:off x="-5050256" y="-773720"/>
          <a:ext cx="6014417" cy="6014417"/>
        </a:xfrm>
        <a:prstGeom prst="blockArc">
          <a:avLst>
            <a:gd name="adj1" fmla="val 18900000"/>
            <a:gd name="adj2" fmla="val 2700000"/>
            <a:gd name="adj3" fmla="val 359"/>
          </a:avLst>
        </a:prstGeom>
        <a:noFill/>
        <a:ln w="1587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C63D15-315B-4F93-A7FC-C2385035410A}">
      <dsp:nvSpPr>
        <dsp:cNvPr id="0" name=""/>
        <dsp:cNvSpPr/>
      </dsp:nvSpPr>
      <dsp:spPr>
        <a:xfrm>
          <a:off x="359684" y="235231"/>
          <a:ext cx="6528636" cy="470283"/>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2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Falcon9 Launch wiki page from URL</a:t>
          </a:r>
        </a:p>
      </dsp:txBody>
      <dsp:txXfrm>
        <a:off x="359684" y="235231"/>
        <a:ext cx="6528636" cy="470283"/>
      </dsp:txXfrm>
    </dsp:sp>
    <dsp:sp modelId="{1D53A9F3-8429-48BD-9777-4ED8EA1AAB05}">
      <dsp:nvSpPr>
        <dsp:cNvPr id="0" name=""/>
        <dsp:cNvSpPr/>
      </dsp:nvSpPr>
      <dsp:spPr>
        <a:xfrm>
          <a:off x="65757" y="176445"/>
          <a:ext cx="587854" cy="587854"/>
        </a:xfrm>
        <a:prstGeom prst="ellipse">
          <a:avLst/>
        </a:prstGeom>
        <a:solidFill>
          <a:schemeClr val="lt1">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54A15F-6E4A-4CC1-8B13-2A72CE5CB966}">
      <dsp:nvSpPr>
        <dsp:cNvPr id="0" name=""/>
        <dsp:cNvSpPr/>
      </dsp:nvSpPr>
      <dsp:spPr>
        <a:xfrm>
          <a:off x="746524" y="940566"/>
          <a:ext cx="6141795" cy="470283"/>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2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Create a Beautiful Soup object from the HMTL</a:t>
          </a:r>
        </a:p>
      </dsp:txBody>
      <dsp:txXfrm>
        <a:off x="746524" y="940566"/>
        <a:ext cx="6141795" cy="470283"/>
      </dsp:txXfrm>
    </dsp:sp>
    <dsp:sp modelId="{E86F3D12-BC67-49C7-A82C-9B7CAC271D5E}">
      <dsp:nvSpPr>
        <dsp:cNvPr id="0" name=""/>
        <dsp:cNvSpPr/>
      </dsp:nvSpPr>
      <dsp:spPr>
        <a:xfrm>
          <a:off x="452597" y="881781"/>
          <a:ext cx="587854" cy="587854"/>
        </a:xfrm>
        <a:prstGeom prst="ellipse">
          <a:avLst/>
        </a:prstGeom>
        <a:solidFill>
          <a:schemeClr val="lt1">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1AC04E2-1B10-49AC-9DA7-76C974B33059}">
      <dsp:nvSpPr>
        <dsp:cNvPr id="0" name=""/>
        <dsp:cNvSpPr/>
      </dsp:nvSpPr>
      <dsp:spPr>
        <a:xfrm>
          <a:off x="923417" y="1645902"/>
          <a:ext cx="5964903" cy="470283"/>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2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Extract all column and names from the HTML table</a:t>
          </a:r>
        </a:p>
      </dsp:txBody>
      <dsp:txXfrm>
        <a:off x="923417" y="1645902"/>
        <a:ext cx="5964903" cy="470283"/>
      </dsp:txXfrm>
    </dsp:sp>
    <dsp:sp modelId="{3BE15060-0C95-4AF5-B0FA-D5D7DE5FA107}">
      <dsp:nvSpPr>
        <dsp:cNvPr id="0" name=""/>
        <dsp:cNvSpPr/>
      </dsp:nvSpPr>
      <dsp:spPr>
        <a:xfrm>
          <a:off x="629490" y="1587116"/>
          <a:ext cx="587854" cy="587854"/>
        </a:xfrm>
        <a:prstGeom prst="ellipse">
          <a:avLst/>
        </a:prstGeom>
        <a:solidFill>
          <a:schemeClr val="lt1">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4314B0-1DD6-473F-8BEF-1F318D426453}">
      <dsp:nvSpPr>
        <dsp:cNvPr id="0" name=""/>
        <dsp:cNvSpPr/>
      </dsp:nvSpPr>
      <dsp:spPr>
        <a:xfrm>
          <a:off x="923417" y="2350791"/>
          <a:ext cx="5964903" cy="470283"/>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2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Create an empty dictionary with keys from the column names. </a:t>
          </a:r>
        </a:p>
      </dsp:txBody>
      <dsp:txXfrm>
        <a:off x="923417" y="2350791"/>
        <a:ext cx="5964903" cy="470283"/>
      </dsp:txXfrm>
    </dsp:sp>
    <dsp:sp modelId="{51C7FB28-63BE-4318-90A3-8E3B26EB4DCF}">
      <dsp:nvSpPr>
        <dsp:cNvPr id="0" name=""/>
        <dsp:cNvSpPr/>
      </dsp:nvSpPr>
      <dsp:spPr>
        <a:xfrm>
          <a:off x="629490" y="2292005"/>
          <a:ext cx="587854" cy="587854"/>
        </a:xfrm>
        <a:prstGeom prst="ellipse">
          <a:avLst/>
        </a:prstGeom>
        <a:solidFill>
          <a:schemeClr val="lt1">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64F4CF-9BB5-4D95-9CE4-1D79531E2AD1}">
      <dsp:nvSpPr>
        <dsp:cNvPr id="0" name=""/>
        <dsp:cNvSpPr/>
      </dsp:nvSpPr>
      <dsp:spPr>
        <a:xfrm>
          <a:off x="746524" y="3056126"/>
          <a:ext cx="6141795" cy="470283"/>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2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Fill up dictionary with launch records extracted from the table rows.</a:t>
          </a:r>
        </a:p>
      </dsp:txBody>
      <dsp:txXfrm>
        <a:off x="746524" y="3056126"/>
        <a:ext cx="6141795" cy="470283"/>
      </dsp:txXfrm>
    </dsp:sp>
    <dsp:sp modelId="{03A91EA6-6BE9-4848-8330-69CFDBCED295}">
      <dsp:nvSpPr>
        <dsp:cNvPr id="0" name=""/>
        <dsp:cNvSpPr/>
      </dsp:nvSpPr>
      <dsp:spPr>
        <a:xfrm>
          <a:off x="452597" y="2997341"/>
          <a:ext cx="587854" cy="587854"/>
        </a:xfrm>
        <a:prstGeom prst="ellipse">
          <a:avLst/>
        </a:prstGeom>
        <a:solidFill>
          <a:schemeClr val="lt1">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06CC0B-B6F4-4409-B2AF-39227FE0EF40}">
      <dsp:nvSpPr>
        <dsp:cNvPr id="0" name=""/>
        <dsp:cNvSpPr/>
      </dsp:nvSpPr>
      <dsp:spPr>
        <a:xfrm>
          <a:off x="359684" y="3761462"/>
          <a:ext cx="6528636" cy="470283"/>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3287"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Convert dictionary into a CSV dataset.</a:t>
          </a:r>
        </a:p>
      </dsp:txBody>
      <dsp:txXfrm>
        <a:off x="359684" y="3761462"/>
        <a:ext cx="6528636" cy="470283"/>
      </dsp:txXfrm>
    </dsp:sp>
    <dsp:sp modelId="{19BC6530-D871-4F1A-B80A-52F980C8ED96}">
      <dsp:nvSpPr>
        <dsp:cNvPr id="0" name=""/>
        <dsp:cNvSpPr/>
      </dsp:nvSpPr>
      <dsp:spPr>
        <a:xfrm>
          <a:off x="65757" y="3702677"/>
          <a:ext cx="587854" cy="587854"/>
        </a:xfrm>
        <a:prstGeom prst="ellipse">
          <a:avLst/>
        </a:prstGeom>
        <a:solidFill>
          <a:schemeClr val="lt1">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B7805-2219-4BE2-9BF6-FA777A6A03E3}">
      <dsp:nvSpPr>
        <dsp:cNvPr id="0" name=""/>
        <dsp:cNvSpPr/>
      </dsp:nvSpPr>
      <dsp:spPr>
        <a:xfrm>
          <a:off x="0" y="1316"/>
          <a:ext cx="10308109" cy="11863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ctr" defTabSz="2311400">
            <a:lnSpc>
              <a:spcPct val="90000"/>
            </a:lnSpc>
            <a:spcBef>
              <a:spcPct val="0"/>
            </a:spcBef>
            <a:spcAft>
              <a:spcPct val="35000"/>
            </a:spcAft>
            <a:buNone/>
          </a:pPr>
          <a:r>
            <a:rPr lang="en-US" sz="5200" b="1" kern="1200" baseline="0" dirty="0"/>
            <a:t>Data wrangling</a:t>
          </a:r>
          <a:endParaRPr lang="en-US" sz="5200" kern="1200" dirty="0"/>
        </a:p>
      </dsp:txBody>
      <dsp:txXfrm>
        <a:off x="57914" y="59230"/>
        <a:ext cx="10192281" cy="107055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AD0FE-36A6-48B2-B67E-4A27B658078E}">
      <dsp:nvSpPr>
        <dsp:cNvPr id="0" name=""/>
        <dsp:cNvSpPr/>
      </dsp:nvSpPr>
      <dsp:spPr>
        <a:xfrm>
          <a:off x="409827" y="442"/>
          <a:ext cx="1043903" cy="1043903"/>
        </a:xfrm>
        <a:prstGeom prst="ellipse">
          <a:avLst/>
        </a:prstGeom>
        <a:gradFill rotWithShape="0">
          <a:gsLst>
            <a:gs pos="0">
              <a:schemeClr val="lt1">
                <a:alpha val="50000"/>
                <a:hueOff val="0"/>
                <a:satOff val="0"/>
                <a:lumOff val="0"/>
                <a:alphaOff val="0"/>
                <a:tint val="100000"/>
                <a:shade val="85000"/>
                <a:satMod val="100000"/>
                <a:lumMod val="100000"/>
              </a:schemeClr>
            </a:gs>
            <a:gs pos="100000">
              <a:schemeClr val="lt1">
                <a:alpha val="50000"/>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alpha val="5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tx1"/>
        </a:fontRef>
      </dsp:style>
    </dsp:sp>
    <dsp:sp modelId="{B69BA70B-A973-4732-9C42-FE14396376E6}">
      <dsp:nvSpPr>
        <dsp:cNvPr id="0" name=""/>
        <dsp:cNvSpPr/>
      </dsp:nvSpPr>
      <dsp:spPr>
        <a:xfrm>
          <a:off x="931778" y="442"/>
          <a:ext cx="5569606" cy="1043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dirty="0"/>
            <a:t>Calculate the number of launches on each site. </a:t>
          </a:r>
        </a:p>
      </dsp:txBody>
      <dsp:txXfrm>
        <a:off x="931778" y="442"/>
        <a:ext cx="5569606" cy="1043903"/>
      </dsp:txXfrm>
    </dsp:sp>
    <dsp:sp modelId="{29ACBA95-BF94-4F87-8DE0-131854AF283B}">
      <dsp:nvSpPr>
        <dsp:cNvPr id="0" name=""/>
        <dsp:cNvSpPr/>
      </dsp:nvSpPr>
      <dsp:spPr>
        <a:xfrm>
          <a:off x="409827" y="1044345"/>
          <a:ext cx="1043903" cy="1043903"/>
        </a:xfrm>
        <a:prstGeom prst="ellipse">
          <a:avLst/>
        </a:prstGeom>
        <a:gradFill rotWithShape="0">
          <a:gsLst>
            <a:gs pos="0">
              <a:schemeClr val="lt1">
                <a:alpha val="50000"/>
                <a:hueOff val="0"/>
                <a:satOff val="0"/>
                <a:lumOff val="0"/>
                <a:alphaOff val="0"/>
                <a:tint val="100000"/>
                <a:shade val="85000"/>
                <a:satMod val="100000"/>
                <a:lumMod val="100000"/>
              </a:schemeClr>
            </a:gs>
            <a:gs pos="100000">
              <a:schemeClr val="lt1">
                <a:alpha val="50000"/>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alpha val="5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tx1"/>
        </a:fontRef>
      </dsp:style>
    </dsp:sp>
    <dsp:sp modelId="{0D0C6F28-4E7B-4218-B092-F45FB91DBCBD}">
      <dsp:nvSpPr>
        <dsp:cNvPr id="0" name=""/>
        <dsp:cNvSpPr/>
      </dsp:nvSpPr>
      <dsp:spPr>
        <a:xfrm>
          <a:off x="931778" y="1044345"/>
          <a:ext cx="5569606" cy="1043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dirty="0"/>
            <a:t>Calculate the number of occurrences on each orbit. </a:t>
          </a:r>
        </a:p>
      </dsp:txBody>
      <dsp:txXfrm>
        <a:off x="931778" y="1044345"/>
        <a:ext cx="5569606" cy="1043903"/>
      </dsp:txXfrm>
    </dsp:sp>
    <dsp:sp modelId="{56071743-728C-4A6E-B0ED-72F4E3099FB3}">
      <dsp:nvSpPr>
        <dsp:cNvPr id="0" name=""/>
        <dsp:cNvSpPr/>
      </dsp:nvSpPr>
      <dsp:spPr>
        <a:xfrm>
          <a:off x="409827" y="2088249"/>
          <a:ext cx="1043903" cy="1043903"/>
        </a:xfrm>
        <a:prstGeom prst="ellipse">
          <a:avLst/>
        </a:prstGeom>
        <a:gradFill rotWithShape="0">
          <a:gsLst>
            <a:gs pos="0">
              <a:schemeClr val="lt1">
                <a:alpha val="50000"/>
                <a:hueOff val="0"/>
                <a:satOff val="0"/>
                <a:lumOff val="0"/>
                <a:alphaOff val="0"/>
                <a:tint val="100000"/>
                <a:shade val="85000"/>
                <a:satMod val="100000"/>
                <a:lumMod val="100000"/>
              </a:schemeClr>
            </a:gs>
            <a:gs pos="100000">
              <a:schemeClr val="lt1">
                <a:alpha val="50000"/>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alpha val="5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tx1"/>
        </a:fontRef>
      </dsp:style>
    </dsp:sp>
    <dsp:sp modelId="{4EC65536-7CAE-4266-B922-AE41992FA6D9}">
      <dsp:nvSpPr>
        <dsp:cNvPr id="0" name=""/>
        <dsp:cNvSpPr/>
      </dsp:nvSpPr>
      <dsp:spPr>
        <a:xfrm>
          <a:off x="931778" y="2088249"/>
          <a:ext cx="5569606" cy="1043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dirty="0"/>
            <a:t>Calculate the number and occurrence of mission outcome per orbit type. </a:t>
          </a:r>
        </a:p>
      </dsp:txBody>
      <dsp:txXfrm>
        <a:off x="931778" y="2088249"/>
        <a:ext cx="5569606" cy="1043903"/>
      </dsp:txXfrm>
    </dsp:sp>
    <dsp:sp modelId="{ECD0B67D-1319-4D7C-9FEE-0FE39CE5665D}">
      <dsp:nvSpPr>
        <dsp:cNvPr id="0" name=""/>
        <dsp:cNvSpPr/>
      </dsp:nvSpPr>
      <dsp:spPr>
        <a:xfrm>
          <a:off x="409827" y="3132152"/>
          <a:ext cx="1043903" cy="1043903"/>
        </a:xfrm>
        <a:prstGeom prst="ellipse">
          <a:avLst/>
        </a:prstGeom>
        <a:gradFill rotWithShape="0">
          <a:gsLst>
            <a:gs pos="0">
              <a:schemeClr val="lt1">
                <a:alpha val="50000"/>
                <a:hueOff val="0"/>
                <a:satOff val="0"/>
                <a:lumOff val="0"/>
                <a:alphaOff val="0"/>
                <a:tint val="100000"/>
                <a:shade val="85000"/>
                <a:satMod val="100000"/>
                <a:lumMod val="100000"/>
              </a:schemeClr>
            </a:gs>
            <a:gs pos="100000">
              <a:schemeClr val="lt1">
                <a:alpha val="50000"/>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lt1">
              <a:alpha val="50000"/>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tx1"/>
        </a:fontRef>
      </dsp:style>
    </dsp:sp>
    <dsp:sp modelId="{BF1C3B0B-51BD-4F98-B5D8-E73AAFC3ED84}">
      <dsp:nvSpPr>
        <dsp:cNvPr id="0" name=""/>
        <dsp:cNvSpPr/>
      </dsp:nvSpPr>
      <dsp:spPr>
        <a:xfrm>
          <a:off x="931778" y="3132152"/>
          <a:ext cx="5569606" cy="10439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6830" rIns="0" bIns="36830" numCol="1" spcCol="1270" anchor="ctr" anchorCtr="0">
          <a:noAutofit/>
        </a:bodyPr>
        <a:lstStyle/>
        <a:p>
          <a:pPr marL="0" lvl="0" indent="0" algn="l" defTabSz="1289050">
            <a:lnSpc>
              <a:spcPct val="90000"/>
            </a:lnSpc>
            <a:spcBef>
              <a:spcPct val="0"/>
            </a:spcBef>
            <a:spcAft>
              <a:spcPct val="35000"/>
            </a:spcAft>
            <a:buNone/>
          </a:pPr>
          <a:r>
            <a:rPr lang="en-US" sz="2900" kern="1200" dirty="0"/>
            <a:t>Create a landing outcome label from Outcome column</a:t>
          </a:r>
        </a:p>
      </dsp:txBody>
      <dsp:txXfrm>
        <a:off x="931778" y="3132152"/>
        <a:ext cx="5569606" cy="104390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A88F5A-69BF-404B-958F-5A2652EAF743}">
      <dsp:nvSpPr>
        <dsp:cNvPr id="0" name=""/>
        <dsp:cNvSpPr/>
      </dsp:nvSpPr>
      <dsp:spPr>
        <a:xfrm>
          <a:off x="0" y="6132"/>
          <a:ext cx="9983721" cy="8669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b="1" kern="1200" baseline="0" dirty="0"/>
            <a:t>EDA</a:t>
          </a:r>
          <a:r>
            <a:rPr lang="en-US" sz="3800" kern="1200" baseline="0" dirty="0"/>
            <a:t> with </a:t>
          </a:r>
          <a:r>
            <a:rPr lang="en-US" sz="3800" b="1" kern="1200" baseline="0" dirty="0"/>
            <a:t>data</a:t>
          </a:r>
          <a:r>
            <a:rPr lang="en-US" sz="3800" kern="1200" baseline="0" dirty="0"/>
            <a:t> visualization </a:t>
          </a:r>
          <a:endParaRPr lang="en-US" sz="3800" kern="1200" dirty="0"/>
        </a:p>
      </dsp:txBody>
      <dsp:txXfrm>
        <a:off x="42322" y="48454"/>
        <a:ext cx="9899077" cy="78232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D8771C-CC2C-4B70-8A3D-619BF0BDAF67}">
      <dsp:nvSpPr>
        <dsp:cNvPr id="0" name=""/>
        <dsp:cNvSpPr/>
      </dsp:nvSpPr>
      <dsp:spPr>
        <a:xfrm>
          <a:off x="0" y="3543"/>
          <a:ext cx="9905955" cy="7300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baseline="0"/>
            <a:t>EDA WITH SQL</a:t>
          </a:r>
          <a:endParaRPr lang="en-US" sz="3200" kern="1200"/>
        </a:p>
      </dsp:txBody>
      <dsp:txXfrm>
        <a:off x="35640" y="39183"/>
        <a:ext cx="9834675" cy="65879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99E5E6-8EF3-4D60-B2C2-5F2314FCA484}">
      <dsp:nvSpPr>
        <dsp:cNvPr id="0" name=""/>
        <dsp:cNvSpPr/>
      </dsp:nvSpPr>
      <dsp:spPr>
        <a:xfrm rot="5400000">
          <a:off x="3072071" y="710807"/>
          <a:ext cx="1113248"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4363328-1A76-452A-BC9B-8354AC29803D}">
      <dsp:nvSpPr>
        <dsp:cNvPr id="0" name=""/>
        <dsp:cNvSpPr/>
      </dsp:nvSpPr>
      <dsp:spPr>
        <a:xfrm>
          <a:off x="3328432" y="730"/>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Display the names of the unique launch sites in the space mission</a:t>
          </a:r>
        </a:p>
      </dsp:txBody>
      <dsp:txXfrm>
        <a:off x="3354621" y="26919"/>
        <a:ext cx="1437859" cy="841764"/>
      </dsp:txXfrm>
    </dsp:sp>
    <dsp:sp modelId="{870F3294-5B1A-4132-B179-3446AF9F2737}">
      <dsp:nvSpPr>
        <dsp:cNvPr id="0" name=""/>
        <dsp:cNvSpPr/>
      </dsp:nvSpPr>
      <dsp:spPr>
        <a:xfrm rot="5400000">
          <a:off x="3072071" y="1828485"/>
          <a:ext cx="1113248"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0395DC7-27B3-4354-964B-9EC70BDB962F}">
      <dsp:nvSpPr>
        <dsp:cNvPr id="0" name=""/>
        <dsp:cNvSpPr/>
      </dsp:nvSpPr>
      <dsp:spPr>
        <a:xfrm>
          <a:off x="3328432" y="1118407"/>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Display 5records where launch sites begin with string: ‘</a:t>
          </a:r>
          <a:r>
            <a:rPr lang="en-US" sz="1400" kern="1200" dirty="0" err="1"/>
            <a:t>cca</a:t>
          </a:r>
          <a:r>
            <a:rPr lang="en-US" sz="1400" kern="1200" dirty="0"/>
            <a:t>’</a:t>
          </a:r>
        </a:p>
      </dsp:txBody>
      <dsp:txXfrm>
        <a:off x="3354621" y="1144596"/>
        <a:ext cx="1437859" cy="841764"/>
      </dsp:txXfrm>
    </dsp:sp>
    <dsp:sp modelId="{D6869AF1-AA05-4960-96A6-37D3C4C28767}">
      <dsp:nvSpPr>
        <dsp:cNvPr id="0" name=""/>
        <dsp:cNvSpPr/>
      </dsp:nvSpPr>
      <dsp:spPr>
        <a:xfrm rot="5400000">
          <a:off x="3072071" y="2946163"/>
          <a:ext cx="1113248"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AF6D5A-8515-4EFD-9287-1D077F53BBED}">
      <dsp:nvSpPr>
        <dsp:cNvPr id="0" name=""/>
        <dsp:cNvSpPr/>
      </dsp:nvSpPr>
      <dsp:spPr>
        <a:xfrm>
          <a:off x="3328432" y="2236085"/>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Display average payload mass carried by boosters launched by NASA (CRS)</a:t>
          </a:r>
        </a:p>
      </dsp:txBody>
      <dsp:txXfrm>
        <a:off x="3354621" y="2262274"/>
        <a:ext cx="1437859" cy="841764"/>
      </dsp:txXfrm>
    </dsp:sp>
    <dsp:sp modelId="{5EAD40AE-B255-463D-8B21-4ACBD2F895F0}">
      <dsp:nvSpPr>
        <dsp:cNvPr id="0" name=""/>
        <dsp:cNvSpPr/>
      </dsp:nvSpPr>
      <dsp:spPr>
        <a:xfrm>
          <a:off x="3630910" y="3505002"/>
          <a:ext cx="1977585"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3B22151-1C1F-4649-9F81-E4B3A140FAE1}">
      <dsp:nvSpPr>
        <dsp:cNvPr id="0" name=""/>
        <dsp:cNvSpPr/>
      </dsp:nvSpPr>
      <dsp:spPr>
        <a:xfrm>
          <a:off x="3328432" y="3353763"/>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Display average payload mass carried by booster version  F9, v1.1</a:t>
          </a:r>
        </a:p>
      </dsp:txBody>
      <dsp:txXfrm>
        <a:off x="3354621" y="3379952"/>
        <a:ext cx="1437859" cy="841764"/>
      </dsp:txXfrm>
    </dsp:sp>
    <dsp:sp modelId="{7DE2E68A-E14E-4355-891E-366F531CCEDF}">
      <dsp:nvSpPr>
        <dsp:cNvPr id="0" name=""/>
        <dsp:cNvSpPr/>
      </dsp:nvSpPr>
      <dsp:spPr>
        <a:xfrm rot="16200000">
          <a:off x="5054086" y="2946163"/>
          <a:ext cx="1113248"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F9CC3B-06E8-449F-BE7E-9FB5F75A61DB}">
      <dsp:nvSpPr>
        <dsp:cNvPr id="0" name=""/>
        <dsp:cNvSpPr/>
      </dsp:nvSpPr>
      <dsp:spPr>
        <a:xfrm>
          <a:off x="5310448" y="3353763"/>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List the date when the first successful landing outcome in the ground pas was achieved</a:t>
          </a:r>
        </a:p>
      </dsp:txBody>
      <dsp:txXfrm>
        <a:off x="5336637" y="3379952"/>
        <a:ext cx="1437859" cy="841764"/>
      </dsp:txXfrm>
    </dsp:sp>
    <dsp:sp modelId="{8E8028D0-BEC1-42E7-A12C-BEC619A4F730}">
      <dsp:nvSpPr>
        <dsp:cNvPr id="0" name=""/>
        <dsp:cNvSpPr/>
      </dsp:nvSpPr>
      <dsp:spPr>
        <a:xfrm rot="16200000">
          <a:off x="5054086" y="1828485"/>
          <a:ext cx="1113248"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F218CC-BBAA-4D2B-9202-696371438DBE}">
      <dsp:nvSpPr>
        <dsp:cNvPr id="0" name=""/>
        <dsp:cNvSpPr/>
      </dsp:nvSpPr>
      <dsp:spPr>
        <a:xfrm>
          <a:off x="5310448" y="2236085"/>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List the names of boosters which have success in drone ship and have payload mass greater than 4000 but less than 6000</a:t>
          </a:r>
        </a:p>
      </dsp:txBody>
      <dsp:txXfrm>
        <a:off x="5336637" y="2262274"/>
        <a:ext cx="1437859" cy="841764"/>
      </dsp:txXfrm>
    </dsp:sp>
    <dsp:sp modelId="{F2332C02-EC25-472E-A2BA-B1873F81FC76}">
      <dsp:nvSpPr>
        <dsp:cNvPr id="0" name=""/>
        <dsp:cNvSpPr/>
      </dsp:nvSpPr>
      <dsp:spPr>
        <a:xfrm rot="16200000">
          <a:off x="5054086" y="710807"/>
          <a:ext cx="1113248"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872539-8F04-4F49-9ED7-8305129F3AB1}">
      <dsp:nvSpPr>
        <dsp:cNvPr id="0" name=""/>
        <dsp:cNvSpPr/>
      </dsp:nvSpPr>
      <dsp:spPr>
        <a:xfrm>
          <a:off x="5310448" y="1118407"/>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List the total number of successful  and failure mission outcomes</a:t>
          </a:r>
        </a:p>
      </dsp:txBody>
      <dsp:txXfrm>
        <a:off x="5336637" y="1144596"/>
        <a:ext cx="1437859" cy="841764"/>
      </dsp:txXfrm>
    </dsp:sp>
    <dsp:sp modelId="{B11D83D4-2019-4848-A1EC-2E7DF9D26198}">
      <dsp:nvSpPr>
        <dsp:cNvPr id="0" name=""/>
        <dsp:cNvSpPr/>
      </dsp:nvSpPr>
      <dsp:spPr>
        <a:xfrm>
          <a:off x="5612925" y="151968"/>
          <a:ext cx="1977585"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9E91F4-D8B1-4EB3-B4B4-294306D01BD0}">
      <dsp:nvSpPr>
        <dsp:cNvPr id="0" name=""/>
        <dsp:cNvSpPr/>
      </dsp:nvSpPr>
      <dsp:spPr>
        <a:xfrm>
          <a:off x="5310448" y="730"/>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List the names of the booster version which have carried the maximum payload mass. Use a subquery</a:t>
          </a:r>
        </a:p>
      </dsp:txBody>
      <dsp:txXfrm>
        <a:off x="5336637" y="26919"/>
        <a:ext cx="1437859" cy="841764"/>
      </dsp:txXfrm>
    </dsp:sp>
    <dsp:sp modelId="{A5EFC2BD-98F5-43C9-BBA0-A2C83464E830}">
      <dsp:nvSpPr>
        <dsp:cNvPr id="0" name=""/>
        <dsp:cNvSpPr/>
      </dsp:nvSpPr>
      <dsp:spPr>
        <a:xfrm rot="5400000">
          <a:off x="7036102" y="710807"/>
          <a:ext cx="1113248"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F570325-EB4F-4621-9788-4398A4A19C27}">
      <dsp:nvSpPr>
        <dsp:cNvPr id="0" name=""/>
        <dsp:cNvSpPr/>
      </dsp:nvSpPr>
      <dsp:spPr>
        <a:xfrm>
          <a:off x="7292463" y="730"/>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List the failed landing outcomes in drone ship, their booster version, and launch site names for in year 2015</a:t>
          </a:r>
        </a:p>
      </dsp:txBody>
      <dsp:txXfrm>
        <a:off x="7318652" y="26919"/>
        <a:ext cx="1437859" cy="841764"/>
      </dsp:txXfrm>
    </dsp:sp>
    <dsp:sp modelId="{65D181C3-79EA-4731-B745-B377B5E4A84A}">
      <dsp:nvSpPr>
        <dsp:cNvPr id="0" name=""/>
        <dsp:cNvSpPr/>
      </dsp:nvSpPr>
      <dsp:spPr>
        <a:xfrm rot="5400000">
          <a:off x="7036102" y="1828485"/>
          <a:ext cx="1113248"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617852-E44D-463E-AFEB-917BEF1B1943}">
      <dsp:nvSpPr>
        <dsp:cNvPr id="0" name=""/>
        <dsp:cNvSpPr/>
      </dsp:nvSpPr>
      <dsp:spPr>
        <a:xfrm>
          <a:off x="7292463" y="1118407"/>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Rank the count of a landing outcomes (such as failure (drone ship) or success (ground pad)) between the date 2010-06-04</a:t>
          </a:r>
        </a:p>
      </dsp:txBody>
      <dsp:txXfrm>
        <a:off x="7318652" y="1144596"/>
        <a:ext cx="1437859" cy="841764"/>
      </dsp:txXfrm>
    </dsp:sp>
    <dsp:sp modelId="{4B354CB3-2154-4FB3-85FD-30B8FD6292E3}">
      <dsp:nvSpPr>
        <dsp:cNvPr id="0" name=""/>
        <dsp:cNvSpPr/>
      </dsp:nvSpPr>
      <dsp:spPr>
        <a:xfrm rot="5400000">
          <a:off x="7036102" y="2946163"/>
          <a:ext cx="1113248" cy="134121"/>
        </a:xfrm>
        <a:prstGeom prst="rect">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AF2727-9866-40A9-8DE4-7365D82BF75A}">
      <dsp:nvSpPr>
        <dsp:cNvPr id="0" name=""/>
        <dsp:cNvSpPr/>
      </dsp:nvSpPr>
      <dsp:spPr>
        <a:xfrm>
          <a:off x="7292463" y="2236085"/>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and 2017-03-20, in description order:</a:t>
          </a:r>
        </a:p>
      </dsp:txBody>
      <dsp:txXfrm>
        <a:off x="7318652" y="2262274"/>
        <a:ext cx="1437859" cy="841764"/>
      </dsp:txXfrm>
    </dsp:sp>
    <dsp:sp modelId="{2B94BEDB-37EC-4A73-A426-A8E32D2D7DC9}">
      <dsp:nvSpPr>
        <dsp:cNvPr id="0" name=""/>
        <dsp:cNvSpPr/>
      </dsp:nvSpPr>
      <dsp:spPr>
        <a:xfrm>
          <a:off x="7292463" y="3353763"/>
          <a:ext cx="1490237" cy="894142"/>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GITHUB LINK:</a:t>
          </a:r>
        </a:p>
      </dsp:txBody>
      <dsp:txXfrm>
        <a:off x="7318652" y="3379952"/>
        <a:ext cx="1437859" cy="84176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3B640-D164-40E3-8828-1CF71D4A02FC}">
      <dsp:nvSpPr>
        <dsp:cNvPr id="0" name=""/>
        <dsp:cNvSpPr/>
      </dsp:nvSpPr>
      <dsp:spPr>
        <a:xfrm>
          <a:off x="0" y="229499"/>
          <a:ext cx="9905955" cy="9126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baseline="0"/>
            <a:t>BUILD AN INTERACTIVE MAP WITH FOLIUM </a:t>
          </a:r>
          <a:endParaRPr lang="en-US" sz="4000" kern="1200"/>
        </a:p>
      </dsp:txBody>
      <dsp:txXfrm>
        <a:off x="44549" y="274048"/>
        <a:ext cx="9816857" cy="82350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8DA30F-34EE-4AD3-A491-56F87CAC4A32}">
      <dsp:nvSpPr>
        <dsp:cNvPr id="0" name=""/>
        <dsp:cNvSpPr/>
      </dsp:nvSpPr>
      <dsp:spPr>
        <a:xfrm>
          <a:off x="0" y="0"/>
          <a:ext cx="11420669" cy="7757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1" kern="1200" baseline="0" dirty="0"/>
            <a:t>Build a dashboard with </a:t>
          </a:r>
          <a:r>
            <a:rPr lang="en-US" sz="3400" b="1" kern="1200" baseline="0" dirty="0" err="1"/>
            <a:t>plotly</a:t>
          </a:r>
          <a:r>
            <a:rPr lang="en-US" sz="3400" b="1" kern="1200" baseline="0" dirty="0"/>
            <a:t> dash </a:t>
          </a:r>
          <a:endParaRPr lang="en-US" sz="3400" kern="1200" dirty="0"/>
        </a:p>
      </dsp:txBody>
      <dsp:txXfrm>
        <a:off x="37867" y="37867"/>
        <a:ext cx="11344935" cy="6999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C64B4-891F-408F-9F91-3579DE26F09C}">
      <dsp:nvSpPr>
        <dsp:cNvPr id="0" name=""/>
        <dsp:cNvSpPr/>
      </dsp:nvSpPr>
      <dsp:spPr>
        <a:xfrm>
          <a:off x="0" y="436"/>
          <a:ext cx="2667576" cy="699916"/>
        </a:xfrm>
        <a:prstGeom prst="roundRect">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dk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Executive Summary</a:t>
          </a:r>
        </a:p>
      </dsp:txBody>
      <dsp:txXfrm>
        <a:off x="34167" y="34603"/>
        <a:ext cx="2599242" cy="631582"/>
      </dsp:txXfrm>
    </dsp:sp>
    <dsp:sp modelId="{C4CB7E6C-AF41-4DA4-8E13-D4AD87B8A70B}">
      <dsp:nvSpPr>
        <dsp:cNvPr id="0" name=""/>
        <dsp:cNvSpPr/>
      </dsp:nvSpPr>
      <dsp:spPr>
        <a:xfrm>
          <a:off x="0" y="735348"/>
          <a:ext cx="2667576" cy="699916"/>
        </a:xfrm>
        <a:prstGeom prst="roundRect">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dk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Introduction</a:t>
          </a:r>
        </a:p>
      </dsp:txBody>
      <dsp:txXfrm>
        <a:off x="34167" y="769515"/>
        <a:ext cx="2599242" cy="631582"/>
      </dsp:txXfrm>
    </dsp:sp>
    <dsp:sp modelId="{84F587E8-1474-4ADA-8245-EBBE0EB1D4A5}">
      <dsp:nvSpPr>
        <dsp:cNvPr id="0" name=""/>
        <dsp:cNvSpPr/>
      </dsp:nvSpPr>
      <dsp:spPr>
        <a:xfrm>
          <a:off x="0" y="1470261"/>
          <a:ext cx="2667576" cy="699916"/>
        </a:xfrm>
        <a:prstGeom prst="roundRect">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dk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Methodology</a:t>
          </a:r>
        </a:p>
      </dsp:txBody>
      <dsp:txXfrm>
        <a:off x="34167" y="1504428"/>
        <a:ext cx="2599242" cy="631582"/>
      </dsp:txXfrm>
    </dsp:sp>
    <dsp:sp modelId="{28846DD5-04B6-4F39-961B-EF2F933C8A36}">
      <dsp:nvSpPr>
        <dsp:cNvPr id="0" name=""/>
        <dsp:cNvSpPr/>
      </dsp:nvSpPr>
      <dsp:spPr>
        <a:xfrm rot="5400000">
          <a:off x="4758789" y="183951"/>
          <a:ext cx="559933" cy="4742359"/>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Visualization – Charts</a:t>
          </a:r>
        </a:p>
        <a:p>
          <a:pPr marL="171450" lvl="1" indent="-171450" algn="l" defTabSz="711200">
            <a:lnSpc>
              <a:spcPct val="90000"/>
            </a:lnSpc>
            <a:spcBef>
              <a:spcPct val="0"/>
            </a:spcBef>
            <a:spcAft>
              <a:spcPct val="15000"/>
            </a:spcAft>
            <a:buChar char="•"/>
          </a:pPr>
          <a:r>
            <a:rPr lang="en-US" sz="1600" kern="1200"/>
            <a:t>Dashboard</a:t>
          </a:r>
        </a:p>
      </dsp:txBody>
      <dsp:txXfrm rot="-5400000">
        <a:off x="2667576" y="2302498"/>
        <a:ext cx="4715025" cy="505265"/>
      </dsp:txXfrm>
    </dsp:sp>
    <dsp:sp modelId="{6251E991-37E4-472D-A505-BC2C0DF50B80}">
      <dsp:nvSpPr>
        <dsp:cNvPr id="0" name=""/>
        <dsp:cNvSpPr/>
      </dsp:nvSpPr>
      <dsp:spPr>
        <a:xfrm>
          <a:off x="0" y="2205173"/>
          <a:ext cx="2667576" cy="699916"/>
        </a:xfrm>
        <a:prstGeom prst="roundRect">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dk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Results</a:t>
          </a:r>
        </a:p>
      </dsp:txBody>
      <dsp:txXfrm>
        <a:off x="34167" y="2239340"/>
        <a:ext cx="2599242" cy="631582"/>
      </dsp:txXfrm>
    </dsp:sp>
    <dsp:sp modelId="{234662EA-6B10-431B-A629-20327D1EB3FA}">
      <dsp:nvSpPr>
        <dsp:cNvPr id="0" name=""/>
        <dsp:cNvSpPr/>
      </dsp:nvSpPr>
      <dsp:spPr>
        <a:xfrm rot="5400000">
          <a:off x="4758789" y="918864"/>
          <a:ext cx="559933" cy="4742359"/>
        </a:xfrm>
        <a:prstGeom prst="round2SameRect">
          <a:avLst/>
        </a:prstGeom>
        <a:solidFill>
          <a:schemeClr val="dk2">
            <a:alpha val="90000"/>
            <a:tint val="40000"/>
            <a:hueOff val="0"/>
            <a:satOff val="0"/>
            <a:lumOff val="0"/>
            <a:alphaOff val="0"/>
          </a:schemeClr>
        </a:solidFill>
        <a:ln w="9525" cap="flat" cmpd="sng" algn="ctr">
          <a:solidFill>
            <a:schemeClr val="dk2">
              <a:alpha val="90000"/>
              <a:tint val="40000"/>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a:t>Findings &amp; Implications</a:t>
          </a:r>
        </a:p>
      </dsp:txBody>
      <dsp:txXfrm rot="-5400000">
        <a:off x="2667576" y="3037411"/>
        <a:ext cx="4715025" cy="505265"/>
      </dsp:txXfrm>
    </dsp:sp>
    <dsp:sp modelId="{F680746C-D0B9-4563-B272-4BAFC76FD970}">
      <dsp:nvSpPr>
        <dsp:cNvPr id="0" name=""/>
        <dsp:cNvSpPr/>
      </dsp:nvSpPr>
      <dsp:spPr>
        <a:xfrm>
          <a:off x="0" y="2940085"/>
          <a:ext cx="2667576" cy="699916"/>
        </a:xfrm>
        <a:prstGeom prst="roundRect">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dk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Discussion</a:t>
          </a:r>
        </a:p>
      </dsp:txBody>
      <dsp:txXfrm>
        <a:off x="34167" y="2974252"/>
        <a:ext cx="2599242" cy="631582"/>
      </dsp:txXfrm>
    </dsp:sp>
    <dsp:sp modelId="{FFEB41CA-310B-491B-8224-942B568366F5}">
      <dsp:nvSpPr>
        <dsp:cNvPr id="0" name=""/>
        <dsp:cNvSpPr/>
      </dsp:nvSpPr>
      <dsp:spPr>
        <a:xfrm>
          <a:off x="0" y="3674997"/>
          <a:ext cx="2667576" cy="699916"/>
        </a:xfrm>
        <a:prstGeom prst="roundRect">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dk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Conclusion</a:t>
          </a:r>
        </a:p>
      </dsp:txBody>
      <dsp:txXfrm>
        <a:off x="34167" y="3709164"/>
        <a:ext cx="2599242" cy="631582"/>
      </dsp:txXfrm>
    </dsp:sp>
    <dsp:sp modelId="{E4E0DB77-5BC9-494D-92F2-26EFEEDED36F}">
      <dsp:nvSpPr>
        <dsp:cNvPr id="0" name=""/>
        <dsp:cNvSpPr/>
      </dsp:nvSpPr>
      <dsp:spPr>
        <a:xfrm>
          <a:off x="0" y="4409909"/>
          <a:ext cx="2667576" cy="699916"/>
        </a:xfrm>
        <a:prstGeom prst="roundRect">
          <a:avLst/>
        </a:prstGeom>
        <a:gradFill rotWithShape="0">
          <a:gsLst>
            <a:gs pos="0">
              <a:schemeClr val="dk2">
                <a:hueOff val="0"/>
                <a:satOff val="0"/>
                <a:lumOff val="0"/>
                <a:alphaOff val="0"/>
                <a:tint val="100000"/>
                <a:shade val="85000"/>
                <a:satMod val="100000"/>
                <a:lumMod val="100000"/>
              </a:schemeClr>
            </a:gs>
            <a:gs pos="100000">
              <a:schemeClr val="dk2">
                <a:hueOff val="0"/>
                <a:satOff val="0"/>
                <a:lumOff val="0"/>
                <a:alphaOff val="0"/>
                <a:tint val="90000"/>
                <a:shade val="100000"/>
                <a:satMod val="150000"/>
                <a:lumMod val="100000"/>
              </a:schemeClr>
            </a:gs>
          </a:gsLst>
          <a:path path="circle">
            <a:fillToRect l="100000" t="100000" r="100000" b="100000"/>
          </a:path>
        </a:gradFill>
        <a:ln>
          <a:noFill/>
        </a:ln>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dk2">
              <a:hueOff val="0"/>
              <a:satOff val="0"/>
              <a:lumOff val="0"/>
              <a:alphaOff val="0"/>
              <a:shade val="35000"/>
              <a:satMod val="16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5250" tIns="47625" rIns="95250" bIns="47625" numCol="1" spcCol="1270" anchor="ctr" anchorCtr="0">
          <a:noAutofit/>
        </a:bodyPr>
        <a:lstStyle/>
        <a:p>
          <a:pPr marL="0" lvl="0" indent="0" algn="ctr" defTabSz="1111250">
            <a:lnSpc>
              <a:spcPct val="90000"/>
            </a:lnSpc>
            <a:spcBef>
              <a:spcPct val="0"/>
            </a:spcBef>
            <a:spcAft>
              <a:spcPct val="35000"/>
            </a:spcAft>
            <a:buNone/>
          </a:pPr>
          <a:r>
            <a:rPr lang="en-US" sz="2500" kern="1200"/>
            <a:t>Appendix</a:t>
          </a:r>
        </a:p>
      </dsp:txBody>
      <dsp:txXfrm>
        <a:off x="34167" y="4444076"/>
        <a:ext cx="2599242" cy="63158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C2C419-590B-4A73-BC22-E6BF61D1DC04}">
      <dsp:nvSpPr>
        <dsp:cNvPr id="0" name=""/>
        <dsp:cNvSpPr/>
      </dsp:nvSpPr>
      <dsp:spPr>
        <a:xfrm>
          <a:off x="370052" y="0"/>
          <a:ext cx="3182158" cy="1909294"/>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Pie chart and scatter charts were used to visualize the launch records of SPACE X </a:t>
          </a:r>
        </a:p>
      </dsp:txBody>
      <dsp:txXfrm>
        <a:off x="425973" y="55921"/>
        <a:ext cx="3070316" cy="1797452"/>
      </dsp:txXfrm>
    </dsp:sp>
    <dsp:sp modelId="{96B9743F-BC9A-4E74-8A5B-54FB03B40362}">
      <dsp:nvSpPr>
        <dsp:cNvPr id="0" name=""/>
        <dsp:cNvSpPr/>
      </dsp:nvSpPr>
      <dsp:spPr>
        <a:xfrm rot="912">
          <a:off x="4121679" y="560815"/>
          <a:ext cx="1371902" cy="7891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21679" y="718619"/>
        <a:ext cx="1135150" cy="473505"/>
      </dsp:txXfrm>
    </dsp:sp>
    <dsp:sp modelId="{DD40B22D-3E2D-4E55-BE79-F3BB14B747E4}">
      <dsp:nvSpPr>
        <dsp:cNvPr id="0" name=""/>
        <dsp:cNvSpPr/>
      </dsp:nvSpPr>
      <dsp:spPr>
        <a:xfrm>
          <a:off x="6140705" y="1531"/>
          <a:ext cx="3182158" cy="1909294"/>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These charts displayed the rocket  launch success rate per launch site. We are able to get an understanding of the factors that may have been influencing the success rate at each site. Such as payload mass, booster version. </a:t>
          </a:r>
        </a:p>
      </dsp:txBody>
      <dsp:txXfrm>
        <a:off x="6196626" y="57452"/>
        <a:ext cx="3070316" cy="1797452"/>
      </dsp:txXfrm>
    </dsp:sp>
    <dsp:sp modelId="{EAD46436-D582-4615-B916-1D08A7E5C880}">
      <dsp:nvSpPr>
        <dsp:cNvPr id="0" name=""/>
        <dsp:cNvSpPr/>
      </dsp:nvSpPr>
      <dsp:spPr>
        <a:xfrm rot="5400000">
          <a:off x="7394475" y="2133576"/>
          <a:ext cx="674617" cy="78917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7495032" y="2190855"/>
        <a:ext cx="473505" cy="472232"/>
      </dsp:txXfrm>
    </dsp:sp>
    <dsp:sp modelId="{CF6296D8-0AB7-49C2-B96C-B913508787CD}">
      <dsp:nvSpPr>
        <dsp:cNvPr id="0" name=""/>
        <dsp:cNvSpPr/>
      </dsp:nvSpPr>
      <dsp:spPr>
        <a:xfrm>
          <a:off x="6140705" y="3183689"/>
          <a:ext cx="3182158" cy="1909294"/>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Succesful launches were represented by 1 while failures were represented by 0. </a:t>
          </a:r>
        </a:p>
      </dsp:txBody>
      <dsp:txXfrm>
        <a:off x="6196626" y="3239610"/>
        <a:ext cx="3070316" cy="179745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BBABB-0ED4-4B3C-AA50-0E5D76B1DCD7}">
      <dsp:nvSpPr>
        <dsp:cNvPr id="0" name=""/>
        <dsp:cNvSpPr/>
      </dsp:nvSpPr>
      <dsp:spPr>
        <a:xfrm>
          <a:off x="0" y="160"/>
          <a:ext cx="9906001" cy="71502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baseline="0" dirty="0"/>
            <a:t>PREDICTIVE ANALYSIS</a:t>
          </a:r>
          <a:br>
            <a:rPr lang="en-US" sz="1900" b="1" kern="1200" baseline="0" dirty="0"/>
          </a:br>
          <a:endParaRPr lang="en-US" sz="1900" kern="1200" dirty="0"/>
        </a:p>
      </dsp:txBody>
      <dsp:txXfrm>
        <a:off x="34905" y="35065"/>
        <a:ext cx="9836191" cy="64521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17C04-D043-4A73-A337-BD97065E6F14}">
      <dsp:nvSpPr>
        <dsp:cNvPr id="0" name=""/>
        <dsp:cNvSpPr/>
      </dsp:nvSpPr>
      <dsp:spPr>
        <a:xfrm>
          <a:off x="1576854" y="400533"/>
          <a:ext cx="309853" cy="91440"/>
        </a:xfrm>
        <a:custGeom>
          <a:avLst/>
          <a:gdLst/>
          <a:ahLst/>
          <a:cxnLst/>
          <a:rect l="0" t="0" r="0" b="0"/>
          <a:pathLst>
            <a:path>
              <a:moveTo>
                <a:pt x="0" y="45720"/>
              </a:moveTo>
              <a:lnTo>
                <a:pt x="30985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3270" y="444550"/>
        <a:ext cx="17022" cy="3404"/>
      </dsp:txXfrm>
    </dsp:sp>
    <dsp:sp modelId="{80FEF163-0887-4B00-AE9D-63FD8F96955F}">
      <dsp:nvSpPr>
        <dsp:cNvPr id="0" name=""/>
        <dsp:cNvSpPr/>
      </dsp:nvSpPr>
      <dsp:spPr>
        <a:xfrm>
          <a:off x="98422" y="2183"/>
          <a:ext cx="1480232" cy="88813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Create a columns for the class </a:t>
          </a:r>
        </a:p>
      </dsp:txBody>
      <dsp:txXfrm>
        <a:off x="98422" y="2183"/>
        <a:ext cx="1480232" cy="888139"/>
      </dsp:txXfrm>
    </dsp:sp>
    <dsp:sp modelId="{EA996174-F21D-47A7-95DD-02ACDBABBE2E}">
      <dsp:nvSpPr>
        <dsp:cNvPr id="0" name=""/>
        <dsp:cNvSpPr/>
      </dsp:nvSpPr>
      <dsp:spPr>
        <a:xfrm>
          <a:off x="3397540" y="400533"/>
          <a:ext cx="309853" cy="91440"/>
        </a:xfrm>
        <a:custGeom>
          <a:avLst/>
          <a:gdLst/>
          <a:ahLst/>
          <a:cxnLst/>
          <a:rect l="0" t="0" r="0" b="0"/>
          <a:pathLst>
            <a:path>
              <a:moveTo>
                <a:pt x="0" y="45720"/>
              </a:moveTo>
              <a:lnTo>
                <a:pt x="30985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43956" y="444550"/>
        <a:ext cx="17022" cy="3404"/>
      </dsp:txXfrm>
    </dsp:sp>
    <dsp:sp modelId="{25BD2362-CFCB-4183-B509-54058E07BBC7}">
      <dsp:nvSpPr>
        <dsp:cNvPr id="0" name=""/>
        <dsp:cNvSpPr/>
      </dsp:nvSpPr>
      <dsp:spPr>
        <a:xfrm>
          <a:off x="1919108" y="2183"/>
          <a:ext cx="1480232" cy="88813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Standardize the data </a:t>
          </a:r>
        </a:p>
      </dsp:txBody>
      <dsp:txXfrm>
        <a:off x="1919108" y="2183"/>
        <a:ext cx="1480232" cy="888139"/>
      </dsp:txXfrm>
    </dsp:sp>
    <dsp:sp modelId="{C2B460BF-4239-4EEA-B00A-2309FC312045}">
      <dsp:nvSpPr>
        <dsp:cNvPr id="0" name=""/>
        <dsp:cNvSpPr/>
      </dsp:nvSpPr>
      <dsp:spPr>
        <a:xfrm>
          <a:off x="838538" y="888522"/>
          <a:ext cx="3641371" cy="309853"/>
        </a:xfrm>
        <a:custGeom>
          <a:avLst/>
          <a:gdLst/>
          <a:ahLst/>
          <a:cxnLst/>
          <a:rect l="0" t="0" r="0" b="0"/>
          <a:pathLst>
            <a:path>
              <a:moveTo>
                <a:pt x="3641371" y="0"/>
              </a:moveTo>
              <a:lnTo>
                <a:pt x="3641371" y="172026"/>
              </a:lnTo>
              <a:lnTo>
                <a:pt x="0" y="172026"/>
              </a:lnTo>
              <a:lnTo>
                <a:pt x="0" y="30985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7793" y="1041747"/>
        <a:ext cx="182862" cy="3404"/>
      </dsp:txXfrm>
    </dsp:sp>
    <dsp:sp modelId="{1F03D4D3-4777-4722-B370-82D60EE481AC}">
      <dsp:nvSpPr>
        <dsp:cNvPr id="0" name=""/>
        <dsp:cNvSpPr/>
      </dsp:nvSpPr>
      <dsp:spPr>
        <a:xfrm>
          <a:off x="3739794" y="2183"/>
          <a:ext cx="1480232" cy="88813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Split data into train and test data </a:t>
          </a:r>
        </a:p>
      </dsp:txBody>
      <dsp:txXfrm>
        <a:off x="3739794" y="2183"/>
        <a:ext cx="1480232" cy="888139"/>
      </dsp:txXfrm>
    </dsp:sp>
    <dsp:sp modelId="{78A86FD5-D9DF-4D0C-AB94-082AD2D8A13E}">
      <dsp:nvSpPr>
        <dsp:cNvPr id="0" name=""/>
        <dsp:cNvSpPr/>
      </dsp:nvSpPr>
      <dsp:spPr>
        <a:xfrm>
          <a:off x="1576854" y="1629125"/>
          <a:ext cx="309853" cy="91440"/>
        </a:xfrm>
        <a:custGeom>
          <a:avLst/>
          <a:gdLst/>
          <a:ahLst/>
          <a:cxnLst/>
          <a:rect l="0" t="0" r="0" b="0"/>
          <a:pathLst>
            <a:path>
              <a:moveTo>
                <a:pt x="0" y="45720"/>
              </a:moveTo>
              <a:lnTo>
                <a:pt x="30985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23270" y="1673143"/>
        <a:ext cx="17022" cy="3404"/>
      </dsp:txXfrm>
    </dsp:sp>
    <dsp:sp modelId="{15DFCD2F-5FCF-487B-9507-3466D447E1E4}">
      <dsp:nvSpPr>
        <dsp:cNvPr id="0" name=""/>
        <dsp:cNvSpPr/>
      </dsp:nvSpPr>
      <dsp:spPr>
        <a:xfrm>
          <a:off x="98422" y="1230776"/>
          <a:ext cx="1480232" cy="88813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Create Grid </a:t>
          </a:r>
          <a:r>
            <a:rPr lang="en-US" sz="1300" kern="1200" dirty="0" err="1"/>
            <a:t>SearchCV</a:t>
          </a:r>
          <a:r>
            <a:rPr lang="en-US" sz="1300" kern="1200" dirty="0"/>
            <a:t> object and fit different ML object </a:t>
          </a:r>
        </a:p>
      </dsp:txBody>
      <dsp:txXfrm>
        <a:off x="98422" y="1230776"/>
        <a:ext cx="1480232" cy="888139"/>
      </dsp:txXfrm>
    </dsp:sp>
    <dsp:sp modelId="{A777361C-193C-455F-9CF2-F35734EEA448}">
      <dsp:nvSpPr>
        <dsp:cNvPr id="0" name=""/>
        <dsp:cNvSpPr/>
      </dsp:nvSpPr>
      <dsp:spPr>
        <a:xfrm>
          <a:off x="3397540" y="1629125"/>
          <a:ext cx="309853" cy="91440"/>
        </a:xfrm>
        <a:custGeom>
          <a:avLst/>
          <a:gdLst/>
          <a:ahLst/>
          <a:cxnLst/>
          <a:rect l="0" t="0" r="0" b="0"/>
          <a:pathLst>
            <a:path>
              <a:moveTo>
                <a:pt x="0" y="45720"/>
              </a:moveTo>
              <a:lnTo>
                <a:pt x="309853"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43956" y="1673143"/>
        <a:ext cx="17022" cy="3404"/>
      </dsp:txXfrm>
    </dsp:sp>
    <dsp:sp modelId="{B07E92BB-7E4A-4AA6-9124-1780ABC05F5C}">
      <dsp:nvSpPr>
        <dsp:cNvPr id="0" name=""/>
        <dsp:cNvSpPr/>
      </dsp:nvSpPr>
      <dsp:spPr>
        <a:xfrm>
          <a:off x="1919108" y="1230776"/>
          <a:ext cx="1480232" cy="88813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Calculate the accuracy on the test data </a:t>
          </a:r>
        </a:p>
      </dsp:txBody>
      <dsp:txXfrm>
        <a:off x="1919108" y="1230776"/>
        <a:ext cx="1480232" cy="888139"/>
      </dsp:txXfrm>
    </dsp:sp>
    <dsp:sp modelId="{C6530D92-771F-4CB1-A9EE-B00B3A99D6B8}">
      <dsp:nvSpPr>
        <dsp:cNvPr id="0" name=""/>
        <dsp:cNvSpPr/>
      </dsp:nvSpPr>
      <dsp:spPr>
        <a:xfrm>
          <a:off x="838538" y="2117115"/>
          <a:ext cx="3641371" cy="309853"/>
        </a:xfrm>
        <a:custGeom>
          <a:avLst/>
          <a:gdLst/>
          <a:ahLst/>
          <a:cxnLst/>
          <a:rect l="0" t="0" r="0" b="0"/>
          <a:pathLst>
            <a:path>
              <a:moveTo>
                <a:pt x="3641371" y="0"/>
              </a:moveTo>
              <a:lnTo>
                <a:pt x="3641371" y="172026"/>
              </a:lnTo>
              <a:lnTo>
                <a:pt x="0" y="172026"/>
              </a:lnTo>
              <a:lnTo>
                <a:pt x="0" y="309853"/>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567793" y="2270340"/>
        <a:ext cx="182862" cy="3404"/>
      </dsp:txXfrm>
    </dsp:sp>
    <dsp:sp modelId="{4A86E5A2-3FAA-42DA-8148-7C7802CFF32A}">
      <dsp:nvSpPr>
        <dsp:cNvPr id="0" name=""/>
        <dsp:cNvSpPr/>
      </dsp:nvSpPr>
      <dsp:spPr>
        <a:xfrm>
          <a:off x="3739794" y="1230776"/>
          <a:ext cx="1480232" cy="88813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Choose the best ML method </a:t>
          </a:r>
        </a:p>
      </dsp:txBody>
      <dsp:txXfrm>
        <a:off x="3739794" y="1230776"/>
        <a:ext cx="1480232" cy="888139"/>
      </dsp:txXfrm>
    </dsp:sp>
    <dsp:sp modelId="{15FFFA70-3BFE-4B97-8429-A9A934079180}">
      <dsp:nvSpPr>
        <dsp:cNvPr id="0" name=""/>
        <dsp:cNvSpPr/>
      </dsp:nvSpPr>
      <dsp:spPr>
        <a:xfrm>
          <a:off x="98422" y="2459369"/>
          <a:ext cx="1480232" cy="888139"/>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Compare the prediction with the real labels.</a:t>
          </a:r>
        </a:p>
      </dsp:txBody>
      <dsp:txXfrm>
        <a:off x="98422" y="2459369"/>
        <a:ext cx="1480232" cy="88813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8F772-5744-4998-89B2-21493B6C7E4C}">
      <dsp:nvSpPr>
        <dsp:cNvPr id="0" name=""/>
        <dsp:cNvSpPr/>
      </dsp:nvSpPr>
      <dsp:spPr>
        <a:xfrm>
          <a:off x="3962400" y="0"/>
          <a:ext cx="5943600" cy="789992"/>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A1C5AC-F5D4-4B07-9656-B257EB15A889}">
      <dsp:nvSpPr>
        <dsp:cNvPr id="0" name=""/>
        <dsp:cNvSpPr/>
      </dsp:nvSpPr>
      <dsp:spPr>
        <a:xfrm>
          <a:off x="0" y="0"/>
          <a:ext cx="3962400" cy="78999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b="1" kern="1200" baseline="0"/>
            <a:t>Results </a:t>
          </a:r>
          <a:endParaRPr lang="en-US" sz="4300" kern="1200"/>
        </a:p>
      </dsp:txBody>
      <dsp:txXfrm>
        <a:off x="38564" y="38564"/>
        <a:ext cx="3885272" cy="71286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69E42-DD73-44BE-9F6E-24A8B2C52349}">
      <dsp:nvSpPr>
        <dsp:cNvPr id="0" name=""/>
        <dsp:cNvSpPr/>
      </dsp:nvSpPr>
      <dsp:spPr>
        <a:xfrm>
          <a:off x="0" y="0"/>
          <a:ext cx="9906001" cy="789992"/>
        </a:xfrm>
        <a:prstGeom prst="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baseline="0" dirty="0"/>
            <a:t>INSIGHTS DRAWN FROM EDA</a:t>
          </a:r>
          <a:endParaRPr lang="en-US" sz="2900" kern="1200" dirty="0"/>
        </a:p>
      </dsp:txBody>
      <dsp:txXfrm>
        <a:off x="0" y="0"/>
        <a:ext cx="9906001" cy="7899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994976-ADEA-4840-994D-3417A8F4F9CB}">
      <dsp:nvSpPr>
        <dsp:cNvPr id="0" name=""/>
        <dsp:cNvSpPr/>
      </dsp:nvSpPr>
      <dsp:spPr>
        <a:xfrm>
          <a:off x="0" y="1421"/>
          <a:ext cx="9905955" cy="8897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b="1" kern="1200" baseline="0"/>
            <a:t>FLIGHT NUMBER VS. LAUNCH SITE </a:t>
          </a:r>
          <a:endParaRPr lang="en-US" sz="3900" kern="1200"/>
        </a:p>
      </dsp:txBody>
      <dsp:txXfrm>
        <a:off x="43436" y="44857"/>
        <a:ext cx="9819083" cy="80291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2D20F-B46B-4324-A299-B866B5DD5E2B}">
      <dsp:nvSpPr>
        <dsp:cNvPr id="0" name=""/>
        <dsp:cNvSpPr/>
      </dsp:nvSpPr>
      <dsp:spPr>
        <a:xfrm>
          <a:off x="-1419490" y="-241315"/>
          <a:ext cx="1854229" cy="1854229"/>
        </a:xfrm>
        <a:prstGeom prst="blockArc">
          <a:avLst>
            <a:gd name="adj1" fmla="val 18900000"/>
            <a:gd name="adj2" fmla="val 2700000"/>
            <a:gd name="adj3" fmla="val 1165"/>
          </a:avLst>
        </a:pr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EA2575-92B4-4D5B-8DBC-C26BAF733359}">
      <dsp:nvSpPr>
        <dsp:cNvPr id="0" name=""/>
        <dsp:cNvSpPr/>
      </dsp:nvSpPr>
      <dsp:spPr>
        <a:xfrm>
          <a:off x="423510" y="346991"/>
          <a:ext cx="9480948" cy="677616"/>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5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a:t>It shows that there were more successful landings as the flight numbers increased. Launch site CCAFS SLC40 had the most number of landings. </a:t>
          </a:r>
        </a:p>
      </dsp:txBody>
      <dsp:txXfrm>
        <a:off x="423510" y="346991"/>
        <a:ext cx="9480948" cy="677616"/>
      </dsp:txXfrm>
    </dsp:sp>
    <dsp:sp modelId="{3F8FCB6F-89BB-456A-9AB4-7321600E8F02}">
      <dsp:nvSpPr>
        <dsp:cNvPr id="0" name=""/>
        <dsp:cNvSpPr/>
      </dsp:nvSpPr>
      <dsp:spPr>
        <a:xfrm>
          <a:off x="0" y="262289"/>
          <a:ext cx="847020" cy="847020"/>
        </a:xfrm>
        <a:prstGeom prst="ellipse">
          <a:avLst/>
        </a:prstGeom>
        <a:solidFill>
          <a:schemeClr val="lt1">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5C19B-2478-44DA-8DD6-7DDCE9434F65}">
      <dsp:nvSpPr>
        <dsp:cNvPr id="0" name=""/>
        <dsp:cNvSpPr/>
      </dsp:nvSpPr>
      <dsp:spPr>
        <a:xfrm>
          <a:off x="0" y="5033"/>
          <a:ext cx="9905955" cy="10038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b="1" kern="1200" baseline="0" dirty="0"/>
            <a:t>Payload mass vs. launch site</a:t>
          </a:r>
          <a:endParaRPr lang="en-US" sz="4400" kern="1200" dirty="0"/>
        </a:p>
      </dsp:txBody>
      <dsp:txXfrm>
        <a:off x="49004" y="54037"/>
        <a:ext cx="9807947" cy="90585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5A3AFF-2282-4220-AB3F-AC89C9F5F325}">
      <dsp:nvSpPr>
        <dsp:cNvPr id="0" name=""/>
        <dsp:cNvSpPr/>
      </dsp:nvSpPr>
      <dsp:spPr>
        <a:xfrm>
          <a:off x="0" y="5544"/>
          <a:ext cx="9905955" cy="10494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US" sz="4600" b="1" kern="1200" baseline="0"/>
            <a:t>Success rate vs. orbit type </a:t>
          </a:r>
          <a:endParaRPr lang="en-US" sz="4600" kern="1200"/>
        </a:p>
      </dsp:txBody>
      <dsp:txXfrm>
        <a:off x="51232" y="56776"/>
        <a:ext cx="9803491" cy="94702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7C517-8D7D-4E20-BCA2-CBF90552E545}">
      <dsp:nvSpPr>
        <dsp:cNvPr id="0" name=""/>
        <dsp:cNvSpPr/>
      </dsp:nvSpPr>
      <dsp:spPr>
        <a:xfrm>
          <a:off x="0" y="8706"/>
          <a:ext cx="1148485" cy="456300"/>
        </a:xfrm>
        <a:prstGeom prst="round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sng" kern="1200"/>
            <a:t>ES-L1</a:t>
          </a:r>
          <a:endParaRPr lang="en-US" sz="2000" kern="1200"/>
        </a:p>
      </dsp:txBody>
      <dsp:txXfrm>
        <a:off x="22275" y="30981"/>
        <a:ext cx="1103935" cy="411750"/>
      </dsp:txXfrm>
    </dsp:sp>
    <dsp:sp modelId="{8B1A0181-538C-4794-A820-D8995DC930C6}">
      <dsp:nvSpPr>
        <dsp:cNvPr id="0" name=""/>
        <dsp:cNvSpPr/>
      </dsp:nvSpPr>
      <dsp:spPr>
        <a:xfrm>
          <a:off x="0" y="522606"/>
          <a:ext cx="1148485" cy="456300"/>
        </a:xfrm>
        <a:prstGeom prst="round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sng" kern="1200"/>
            <a:t>GEO</a:t>
          </a:r>
          <a:endParaRPr lang="en-US" sz="2000" kern="1200"/>
        </a:p>
      </dsp:txBody>
      <dsp:txXfrm>
        <a:off x="22275" y="544881"/>
        <a:ext cx="1103935" cy="411750"/>
      </dsp:txXfrm>
    </dsp:sp>
    <dsp:sp modelId="{548EA20C-F5FA-4F60-BC7C-841FA09C2121}">
      <dsp:nvSpPr>
        <dsp:cNvPr id="0" name=""/>
        <dsp:cNvSpPr/>
      </dsp:nvSpPr>
      <dsp:spPr>
        <a:xfrm>
          <a:off x="0" y="1036506"/>
          <a:ext cx="1148485" cy="456300"/>
        </a:xfrm>
        <a:prstGeom prst="round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sng" kern="1200"/>
            <a:t>SSO</a:t>
          </a:r>
          <a:endParaRPr lang="en-US" sz="2000" kern="1200"/>
        </a:p>
      </dsp:txBody>
      <dsp:txXfrm>
        <a:off x="22275" y="1058781"/>
        <a:ext cx="1103935" cy="411750"/>
      </dsp:txXfrm>
    </dsp:sp>
    <dsp:sp modelId="{51A5648A-26CA-4272-90A0-B1BF15206E15}">
      <dsp:nvSpPr>
        <dsp:cNvPr id="0" name=""/>
        <dsp:cNvSpPr/>
      </dsp:nvSpPr>
      <dsp:spPr>
        <a:xfrm>
          <a:off x="0" y="1550406"/>
          <a:ext cx="1148485" cy="456300"/>
        </a:xfrm>
        <a:prstGeom prst="round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u="sng" kern="1200"/>
            <a:t>HEO</a:t>
          </a:r>
          <a:endParaRPr lang="en-US" sz="2000" kern="1200"/>
        </a:p>
      </dsp:txBody>
      <dsp:txXfrm>
        <a:off x="22275" y="1572681"/>
        <a:ext cx="1103935" cy="411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700AD-10AE-4A71-B96A-7B5B7AB564B3}">
      <dsp:nvSpPr>
        <dsp:cNvPr id="0" name=""/>
        <dsp:cNvSpPr/>
      </dsp:nvSpPr>
      <dsp:spPr>
        <a:xfrm>
          <a:off x="0" y="8320"/>
          <a:ext cx="9720072" cy="14829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1" kern="1200" baseline="0"/>
            <a:t>EXECUTIVE SUMMARY</a:t>
          </a:r>
          <a:endParaRPr lang="en-US" sz="6500" kern="1200"/>
        </a:p>
      </dsp:txBody>
      <dsp:txXfrm>
        <a:off x="72393" y="80713"/>
        <a:ext cx="9575286" cy="1338188"/>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D6530C-E391-4A41-A7A8-C2CB58ED33EE}">
      <dsp:nvSpPr>
        <dsp:cNvPr id="0" name=""/>
        <dsp:cNvSpPr/>
      </dsp:nvSpPr>
      <dsp:spPr>
        <a:xfrm>
          <a:off x="0" y="9186"/>
          <a:ext cx="9905955" cy="9582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b="1" kern="1200" baseline="0"/>
            <a:t>Flight number vs. orbit type </a:t>
          </a:r>
          <a:endParaRPr lang="en-US" sz="4200" kern="1200"/>
        </a:p>
      </dsp:txBody>
      <dsp:txXfrm>
        <a:off x="46777" y="55963"/>
        <a:ext cx="9812401" cy="86467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B8DDB-A62E-4943-B1D5-893B0C2C32D1}">
      <dsp:nvSpPr>
        <dsp:cNvPr id="0" name=""/>
        <dsp:cNvSpPr/>
      </dsp:nvSpPr>
      <dsp:spPr>
        <a:xfrm>
          <a:off x="0" y="499"/>
          <a:ext cx="11094098" cy="129595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t" anchorCtr="0">
          <a:noAutofit/>
        </a:bodyPr>
        <a:lstStyle/>
        <a:p>
          <a:pPr marL="0" lvl="0" indent="0" algn="ctr" defTabSz="1955800">
            <a:lnSpc>
              <a:spcPct val="90000"/>
            </a:lnSpc>
            <a:spcBef>
              <a:spcPct val="0"/>
            </a:spcBef>
            <a:spcAft>
              <a:spcPct val="35000"/>
            </a:spcAft>
            <a:buNone/>
          </a:pPr>
          <a:r>
            <a:rPr lang="en-US" sz="4400" b="1" kern="1200" baseline="0" dirty="0"/>
            <a:t>Payload mass vs. orbit type </a:t>
          </a:r>
          <a:br>
            <a:rPr lang="en-US" sz="4400" b="1" kern="1200" baseline="0" dirty="0"/>
          </a:br>
          <a:endParaRPr lang="en-US" sz="4400" kern="1200" dirty="0"/>
        </a:p>
      </dsp:txBody>
      <dsp:txXfrm>
        <a:off x="63263" y="63762"/>
        <a:ext cx="10967572" cy="116943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1098B-27B7-4261-8137-15929C101428}">
      <dsp:nvSpPr>
        <dsp:cNvPr id="0" name=""/>
        <dsp:cNvSpPr/>
      </dsp:nvSpPr>
      <dsp:spPr>
        <a:xfrm>
          <a:off x="0" y="3932"/>
          <a:ext cx="10692882" cy="13232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b="1" kern="1200" baseline="0"/>
            <a:t>Launch success early trend</a:t>
          </a:r>
          <a:endParaRPr lang="en-US" sz="5800" kern="1200"/>
        </a:p>
      </dsp:txBody>
      <dsp:txXfrm>
        <a:off x="64597" y="68529"/>
        <a:ext cx="10563688" cy="119407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46D680-430E-4AD7-85CE-1B4E561F2DC2}">
      <dsp:nvSpPr>
        <dsp:cNvPr id="0" name=""/>
        <dsp:cNvSpPr/>
      </dsp:nvSpPr>
      <dsp:spPr>
        <a:xfrm>
          <a:off x="0" y="8132"/>
          <a:ext cx="9905955" cy="107230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baseline="0"/>
            <a:t>All launch site names</a:t>
          </a:r>
          <a:endParaRPr lang="en-US" sz="4700" kern="1200"/>
        </a:p>
      </dsp:txBody>
      <dsp:txXfrm>
        <a:off x="52346" y="60478"/>
        <a:ext cx="9801263" cy="96761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B02BD4-56ED-4AF2-895B-0B43F5B6D558}">
      <dsp:nvSpPr>
        <dsp:cNvPr id="0" name=""/>
        <dsp:cNvSpPr/>
      </dsp:nvSpPr>
      <dsp:spPr>
        <a:xfrm>
          <a:off x="2284928" y="310"/>
          <a:ext cx="1728303" cy="1123397"/>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CCAFS LC-40</a:t>
          </a:r>
        </a:p>
      </dsp:txBody>
      <dsp:txXfrm>
        <a:off x="2339768" y="55150"/>
        <a:ext cx="1618623" cy="1013717"/>
      </dsp:txXfrm>
    </dsp:sp>
    <dsp:sp modelId="{AEDB1649-4544-4126-823F-E2A682FF2227}">
      <dsp:nvSpPr>
        <dsp:cNvPr id="0" name=""/>
        <dsp:cNvSpPr/>
      </dsp:nvSpPr>
      <dsp:spPr>
        <a:xfrm>
          <a:off x="1294461" y="562009"/>
          <a:ext cx="3709238" cy="3709238"/>
        </a:xfrm>
        <a:custGeom>
          <a:avLst/>
          <a:gdLst/>
          <a:ahLst/>
          <a:cxnLst/>
          <a:rect l="0" t="0" r="0" b="0"/>
          <a:pathLst>
            <a:path>
              <a:moveTo>
                <a:pt x="2731199" y="220232"/>
              </a:moveTo>
              <a:arcTo wR="1854619" hR="1854619" stAng="17892376" swAng="2623751"/>
            </a:path>
          </a:pathLst>
        </a:cu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0CF2BDE-604E-44C6-9C27-ED883404A422}">
      <dsp:nvSpPr>
        <dsp:cNvPr id="0" name=""/>
        <dsp:cNvSpPr/>
      </dsp:nvSpPr>
      <dsp:spPr>
        <a:xfrm>
          <a:off x="4139547" y="1854929"/>
          <a:ext cx="1728303" cy="1123397"/>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CCAFS SLC-40</a:t>
          </a:r>
        </a:p>
      </dsp:txBody>
      <dsp:txXfrm>
        <a:off x="4194387" y="1909769"/>
        <a:ext cx="1618623" cy="1013717"/>
      </dsp:txXfrm>
    </dsp:sp>
    <dsp:sp modelId="{2B485352-E759-4DD9-9C06-386AF2F4B4AF}">
      <dsp:nvSpPr>
        <dsp:cNvPr id="0" name=""/>
        <dsp:cNvSpPr/>
      </dsp:nvSpPr>
      <dsp:spPr>
        <a:xfrm>
          <a:off x="1294461" y="562009"/>
          <a:ext cx="3709238" cy="3709238"/>
        </a:xfrm>
        <a:custGeom>
          <a:avLst/>
          <a:gdLst/>
          <a:ahLst/>
          <a:cxnLst/>
          <a:rect l="0" t="0" r="0" b="0"/>
          <a:pathLst>
            <a:path>
              <a:moveTo>
                <a:pt x="3617819" y="2429715"/>
              </a:moveTo>
              <a:arcTo wR="1854619" hR="1854619" stAng="1083874" swAng="2623751"/>
            </a:path>
          </a:pathLst>
        </a:cu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15737AC-D577-4D87-A39D-A3904AD7521A}">
      <dsp:nvSpPr>
        <dsp:cNvPr id="0" name=""/>
        <dsp:cNvSpPr/>
      </dsp:nvSpPr>
      <dsp:spPr>
        <a:xfrm>
          <a:off x="2284928" y="3709548"/>
          <a:ext cx="1728303" cy="1123397"/>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KSC LC-39A</a:t>
          </a:r>
        </a:p>
      </dsp:txBody>
      <dsp:txXfrm>
        <a:off x="2339768" y="3764388"/>
        <a:ext cx="1618623" cy="1013717"/>
      </dsp:txXfrm>
    </dsp:sp>
    <dsp:sp modelId="{809F4ED8-D61D-459A-BD90-315CB3EC2FAE}">
      <dsp:nvSpPr>
        <dsp:cNvPr id="0" name=""/>
        <dsp:cNvSpPr/>
      </dsp:nvSpPr>
      <dsp:spPr>
        <a:xfrm>
          <a:off x="1294461" y="562009"/>
          <a:ext cx="3709238" cy="3709238"/>
        </a:xfrm>
        <a:custGeom>
          <a:avLst/>
          <a:gdLst/>
          <a:ahLst/>
          <a:cxnLst/>
          <a:rect l="0" t="0" r="0" b="0"/>
          <a:pathLst>
            <a:path>
              <a:moveTo>
                <a:pt x="978038" y="3489005"/>
              </a:moveTo>
              <a:arcTo wR="1854619" hR="1854619" stAng="7092376" swAng="2623751"/>
            </a:path>
          </a:pathLst>
        </a:cu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B9B-4D66-4DC2-A974-23BA02795310}">
      <dsp:nvSpPr>
        <dsp:cNvPr id="0" name=""/>
        <dsp:cNvSpPr/>
      </dsp:nvSpPr>
      <dsp:spPr>
        <a:xfrm>
          <a:off x="430309" y="1854929"/>
          <a:ext cx="1728303" cy="1123397"/>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VAFB SLC-4E</a:t>
          </a:r>
        </a:p>
      </dsp:txBody>
      <dsp:txXfrm>
        <a:off x="485149" y="1909769"/>
        <a:ext cx="1618623" cy="1013717"/>
      </dsp:txXfrm>
    </dsp:sp>
    <dsp:sp modelId="{2FF1272A-E42B-4A5D-88D4-4F35A55A6C89}">
      <dsp:nvSpPr>
        <dsp:cNvPr id="0" name=""/>
        <dsp:cNvSpPr/>
      </dsp:nvSpPr>
      <dsp:spPr>
        <a:xfrm>
          <a:off x="1294461" y="562009"/>
          <a:ext cx="3709238" cy="3709238"/>
        </a:xfrm>
        <a:custGeom>
          <a:avLst/>
          <a:gdLst/>
          <a:ahLst/>
          <a:cxnLst/>
          <a:rect l="0" t="0" r="0" b="0"/>
          <a:pathLst>
            <a:path>
              <a:moveTo>
                <a:pt x="91418" y="1279523"/>
              </a:moveTo>
              <a:arcTo wR="1854619" hR="1854619" stAng="11883874" swAng="2623751"/>
            </a:path>
          </a:pathLst>
        </a:custGeom>
        <a:noFill/>
        <a:ln w="9525" cap="flat"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F7522-9CEB-4F84-BC17-2D08B489DE84}">
      <dsp:nvSpPr>
        <dsp:cNvPr id="0" name=""/>
        <dsp:cNvSpPr/>
      </dsp:nvSpPr>
      <dsp:spPr>
        <a:xfrm>
          <a:off x="0" y="277697"/>
          <a:ext cx="9905955" cy="9810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GB" sz="4300" b="1" kern="1200" baseline="0"/>
            <a:t>Launch Site Names Beginning with 'CCA'</a:t>
          </a:r>
          <a:endParaRPr lang="en-US" sz="4300" kern="1200"/>
        </a:p>
      </dsp:txBody>
      <dsp:txXfrm>
        <a:off x="47891" y="325588"/>
        <a:ext cx="9810173" cy="88526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3C4ADE-F82C-4E33-A768-AE71CF1827B4}">
      <dsp:nvSpPr>
        <dsp:cNvPr id="0" name=""/>
        <dsp:cNvSpPr/>
      </dsp:nvSpPr>
      <dsp:spPr>
        <a:xfrm>
          <a:off x="0" y="9043"/>
          <a:ext cx="11275503" cy="95822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b="1" kern="1200" baseline="0"/>
            <a:t>Total Payload Mass</a:t>
          </a:r>
          <a:endParaRPr lang="en-US" sz="4200" kern="1200"/>
        </a:p>
      </dsp:txBody>
      <dsp:txXfrm>
        <a:off x="46777" y="55820"/>
        <a:ext cx="11181949" cy="86467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DEB11-2F8B-4FD3-949F-B12DC52D5813}">
      <dsp:nvSpPr>
        <dsp:cNvPr id="0" name=""/>
        <dsp:cNvSpPr/>
      </dsp:nvSpPr>
      <dsp:spPr>
        <a:xfrm>
          <a:off x="0" y="8132"/>
          <a:ext cx="11150081" cy="107230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GB" sz="4700" b="1" kern="1200" baseline="0"/>
            <a:t>Average Payload Mass by F9 v1.1</a:t>
          </a:r>
          <a:endParaRPr lang="en-US" sz="4700" kern="1200"/>
        </a:p>
      </dsp:txBody>
      <dsp:txXfrm>
        <a:off x="52346" y="60478"/>
        <a:ext cx="11045389" cy="96761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612A6-3BEE-4315-A453-5B9544E302AC}">
      <dsp:nvSpPr>
        <dsp:cNvPr id="0" name=""/>
        <dsp:cNvSpPr/>
      </dsp:nvSpPr>
      <dsp:spPr>
        <a:xfrm>
          <a:off x="-544284" y="-78721"/>
          <a:ext cx="724139" cy="724139"/>
        </a:xfrm>
        <a:prstGeom prst="blockArc">
          <a:avLst>
            <a:gd name="adj1" fmla="val 18900000"/>
            <a:gd name="adj2" fmla="val 2700000"/>
            <a:gd name="adj3" fmla="val 2983"/>
          </a:avLst>
        </a:pr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C1CBC8C-AF5C-4542-BC58-2250136D5CB3}">
      <dsp:nvSpPr>
        <dsp:cNvPr id="0" name=""/>
        <dsp:cNvSpPr/>
      </dsp:nvSpPr>
      <dsp:spPr>
        <a:xfrm>
          <a:off x="175849" y="142668"/>
          <a:ext cx="6813288" cy="281358"/>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907" tIns="40640" rIns="40640" bIns="40640" numCol="1" spcCol="1270" anchor="ctr" anchorCtr="0">
          <a:noAutofit/>
        </a:bodyPr>
        <a:lstStyle/>
        <a:p>
          <a:pPr marL="0" lvl="0" indent="0" algn="l" defTabSz="711200">
            <a:lnSpc>
              <a:spcPct val="90000"/>
            </a:lnSpc>
            <a:spcBef>
              <a:spcPct val="0"/>
            </a:spcBef>
            <a:spcAft>
              <a:spcPct val="35000"/>
            </a:spcAft>
            <a:buNone/>
          </a:pPr>
          <a:r>
            <a:rPr lang="en-GB" sz="1600" kern="1200" dirty="0"/>
            <a:t>The average payload mass carried by F9 v1.1 was 2928 kg</a:t>
          </a:r>
          <a:endParaRPr lang="en-US" sz="1600" kern="1200" dirty="0"/>
        </a:p>
      </dsp:txBody>
      <dsp:txXfrm>
        <a:off x="175849" y="142668"/>
        <a:ext cx="6813288" cy="281358"/>
      </dsp:txXfrm>
    </dsp:sp>
    <dsp:sp modelId="{ECF86D83-B527-4A03-8383-8788EA38BE4B}">
      <dsp:nvSpPr>
        <dsp:cNvPr id="0" name=""/>
        <dsp:cNvSpPr/>
      </dsp:nvSpPr>
      <dsp:spPr>
        <a:xfrm>
          <a:off x="0" y="107498"/>
          <a:ext cx="351698" cy="351698"/>
        </a:xfrm>
        <a:prstGeom prst="ellipse">
          <a:avLst/>
        </a:prstGeom>
        <a:solidFill>
          <a:schemeClr val="lt1">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44D48-19B5-4649-8FAE-E4F30B1221B1}">
      <dsp:nvSpPr>
        <dsp:cNvPr id="0" name=""/>
        <dsp:cNvSpPr/>
      </dsp:nvSpPr>
      <dsp:spPr>
        <a:xfrm>
          <a:off x="0" y="18988"/>
          <a:ext cx="10571584" cy="6388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kern="1200" baseline="0" dirty="0"/>
            <a:t>First Successful Ground Landing Date</a:t>
          </a:r>
          <a:endParaRPr lang="en-US" sz="2800" kern="1200" dirty="0"/>
        </a:p>
      </dsp:txBody>
      <dsp:txXfrm>
        <a:off x="31185" y="50173"/>
        <a:ext cx="10509214" cy="5764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D1AAF3-2020-486C-BC90-7497C5998DCE}">
      <dsp:nvSpPr>
        <dsp:cNvPr id="0" name=""/>
        <dsp:cNvSpPr/>
      </dsp:nvSpPr>
      <dsp:spPr>
        <a:xfrm>
          <a:off x="0" y="0"/>
          <a:ext cx="4022724" cy="4022724"/>
        </a:xfrm>
        <a:prstGeom prst="pie">
          <a:avLst>
            <a:gd name="adj1" fmla="val 5400000"/>
            <a:gd name="adj2" fmla="val 1620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026A51-0CE7-42B1-BE3B-D5FAAA1217C9}">
      <dsp:nvSpPr>
        <dsp:cNvPr id="0" name=""/>
        <dsp:cNvSpPr/>
      </dsp:nvSpPr>
      <dsp:spPr>
        <a:xfrm>
          <a:off x="2011362" y="0"/>
          <a:ext cx="7708899" cy="4022724"/>
        </a:xfrm>
        <a:prstGeom prst="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a:t>Summary of Methodology</a:t>
          </a:r>
        </a:p>
      </dsp:txBody>
      <dsp:txXfrm>
        <a:off x="2011362" y="0"/>
        <a:ext cx="3854449" cy="4022724"/>
      </dsp:txXfrm>
    </dsp:sp>
    <dsp:sp modelId="{4D412C72-0C7F-46D1-859D-C448FBA61A16}">
      <dsp:nvSpPr>
        <dsp:cNvPr id="0" name=""/>
        <dsp:cNvSpPr/>
      </dsp:nvSpPr>
      <dsp:spPr>
        <a:xfrm>
          <a:off x="5865812" y="0"/>
          <a:ext cx="3854449" cy="4022724"/>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228600" lvl="1" indent="-228600" algn="l" defTabSz="1022350">
            <a:lnSpc>
              <a:spcPct val="90000"/>
            </a:lnSpc>
            <a:spcBef>
              <a:spcPct val="0"/>
            </a:spcBef>
            <a:spcAft>
              <a:spcPct val="15000"/>
            </a:spcAft>
            <a:buChar char="•"/>
          </a:pPr>
          <a:r>
            <a:rPr lang="en-US" sz="2300" kern="1200" dirty="0"/>
            <a:t>Data Collection using API technology</a:t>
          </a:r>
        </a:p>
        <a:p>
          <a:pPr marL="228600" lvl="1" indent="-228600" algn="l" defTabSz="1022350">
            <a:lnSpc>
              <a:spcPct val="90000"/>
            </a:lnSpc>
            <a:spcBef>
              <a:spcPct val="0"/>
            </a:spcBef>
            <a:spcAft>
              <a:spcPct val="15000"/>
            </a:spcAft>
            <a:buChar char="•"/>
          </a:pPr>
          <a:r>
            <a:rPr lang="en-US" sz="2300" kern="1200"/>
            <a:t>Data Collection with web scraping</a:t>
          </a:r>
        </a:p>
        <a:p>
          <a:pPr marL="228600" lvl="1" indent="-228600" algn="l" defTabSz="1022350">
            <a:lnSpc>
              <a:spcPct val="90000"/>
            </a:lnSpc>
            <a:spcBef>
              <a:spcPct val="0"/>
            </a:spcBef>
            <a:spcAft>
              <a:spcPct val="15000"/>
            </a:spcAft>
            <a:buChar char="•"/>
          </a:pPr>
          <a:r>
            <a:rPr lang="en-US" sz="2300" kern="1200"/>
            <a:t>Data Wrangling</a:t>
          </a:r>
        </a:p>
        <a:p>
          <a:pPr marL="228600" lvl="1" indent="-228600" algn="l" defTabSz="1022350">
            <a:lnSpc>
              <a:spcPct val="90000"/>
            </a:lnSpc>
            <a:spcBef>
              <a:spcPct val="0"/>
            </a:spcBef>
            <a:spcAft>
              <a:spcPct val="15000"/>
            </a:spcAft>
            <a:buChar char="•"/>
          </a:pPr>
          <a:r>
            <a:rPr lang="en-US" sz="2300" kern="1200"/>
            <a:t>Exploratory Data Analysis with SQL</a:t>
          </a:r>
        </a:p>
        <a:p>
          <a:pPr marL="228600" lvl="1" indent="-228600" algn="l" defTabSz="1022350">
            <a:lnSpc>
              <a:spcPct val="90000"/>
            </a:lnSpc>
            <a:spcBef>
              <a:spcPct val="0"/>
            </a:spcBef>
            <a:spcAft>
              <a:spcPct val="15000"/>
            </a:spcAft>
            <a:buChar char="•"/>
          </a:pPr>
          <a:r>
            <a:rPr lang="en-US" sz="2300" kern="1200"/>
            <a:t>Exploratory Data Analysis with Data Visualisation </a:t>
          </a:r>
        </a:p>
        <a:p>
          <a:pPr marL="228600" lvl="1" indent="-228600" algn="l" defTabSz="1022350">
            <a:lnSpc>
              <a:spcPct val="90000"/>
            </a:lnSpc>
            <a:spcBef>
              <a:spcPct val="0"/>
            </a:spcBef>
            <a:spcAft>
              <a:spcPct val="15000"/>
            </a:spcAft>
            <a:buChar char="•"/>
          </a:pPr>
          <a:r>
            <a:rPr lang="en-US" sz="2300" kern="1200"/>
            <a:t>Interactive Visual Analytics with Folium</a:t>
          </a:r>
        </a:p>
        <a:p>
          <a:pPr marL="228600" lvl="1" indent="-228600" algn="l" defTabSz="1022350">
            <a:lnSpc>
              <a:spcPct val="90000"/>
            </a:lnSpc>
            <a:spcBef>
              <a:spcPct val="0"/>
            </a:spcBef>
            <a:spcAft>
              <a:spcPct val="15000"/>
            </a:spcAft>
            <a:buChar char="•"/>
          </a:pPr>
          <a:r>
            <a:rPr lang="en-US" sz="2300" kern="1200"/>
            <a:t>Machine Learning Prediction </a:t>
          </a:r>
        </a:p>
      </dsp:txBody>
      <dsp:txXfrm>
        <a:off x="5865812" y="0"/>
        <a:ext cx="3854449" cy="402272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7D225-E76D-4C7C-ABD8-AEB60988E23A}">
      <dsp:nvSpPr>
        <dsp:cNvPr id="0" name=""/>
        <dsp:cNvSpPr/>
      </dsp:nvSpPr>
      <dsp:spPr>
        <a:xfrm>
          <a:off x="-544251" y="-78721"/>
          <a:ext cx="724139" cy="724139"/>
        </a:xfrm>
        <a:prstGeom prst="blockArc">
          <a:avLst>
            <a:gd name="adj1" fmla="val 18900000"/>
            <a:gd name="adj2" fmla="val 2700000"/>
            <a:gd name="adj3" fmla="val 2983"/>
          </a:avLst>
        </a:pr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E132780-5B24-4846-8534-81E41759EC45}">
      <dsp:nvSpPr>
        <dsp:cNvPr id="0" name=""/>
        <dsp:cNvSpPr/>
      </dsp:nvSpPr>
      <dsp:spPr>
        <a:xfrm>
          <a:off x="175896" y="142630"/>
          <a:ext cx="7092651" cy="281434"/>
        </a:xfrm>
        <a:prstGeom prst="rect">
          <a:avLst/>
        </a:prstGeom>
        <a:gradFill rotWithShape="0">
          <a:gsLst>
            <a:gs pos="0">
              <a:schemeClr val="lt1">
                <a:hueOff val="0"/>
                <a:satOff val="0"/>
                <a:lumOff val="0"/>
                <a:alphaOff val="0"/>
                <a:tint val="83000"/>
                <a:satMod val="100000"/>
                <a:lumMod val="100000"/>
              </a:schemeClr>
            </a:gs>
            <a:gs pos="100000">
              <a:schemeClr val="l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4907" tIns="40640" rIns="40640" bIns="40640" numCol="1" spcCol="1270" anchor="ctr" anchorCtr="0">
          <a:noAutofit/>
        </a:bodyPr>
        <a:lstStyle/>
        <a:p>
          <a:pPr marL="0" lvl="0" indent="0" algn="l" defTabSz="711200">
            <a:lnSpc>
              <a:spcPct val="90000"/>
            </a:lnSpc>
            <a:spcBef>
              <a:spcPct val="0"/>
            </a:spcBef>
            <a:spcAft>
              <a:spcPct val="35000"/>
            </a:spcAft>
            <a:buNone/>
          </a:pPr>
          <a:r>
            <a:rPr lang="en-GB" sz="1600" kern="1200"/>
            <a:t>• First Successful Ground Landing Date was in Dec 22, 2015</a:t>
          </a:r>
          <a:endParaRPr lang="en-US" sz="1600" kern="1200"/>
        </a:p>
      </dsp:txBody>
      <dsp:txXfrm>
        <a:off x="175896" y="142630"/>
        <a:ext cx="7092651" cy="281434"/>
      </dsp:txXfrm>
    </dsp:sp>
    <dsp:sp modelId="{0DFA8E80-7E9B-413B-BEF2-56A8C43C71A5}">
      <dsp:nvSpPr>
        <dsp:cNvPr id="0" name=""/>
        <dsp:cNvSpPr/>
      </dsp:nvSpPr>
      <dsp:spPr>
        <a:xfrm>
          <a:off x="0" y="214902"/>
          <a:ext cx="351793" cy="351793"/>
        </a:xfrm>
        <a:prstGeom prst="ellipse">
          <a:avLst/>
        </a:prstGeom>
        <a:gradFill rotWithShape="0">
          <a:gsLst>
            <a:gs pos="0">
              <a:schemeClr val="lt1">
                <a:hueOff val="0"/>
                <a:satOff val="0"/>
                <a:lumOff val="0"/>
                <a:alphaOff val="0"/>
                <a:tint val="83000"/>
                <a:satMod val="100000"/>
                <a:lumMod val="100000"/>
              </a:schemeClr>
            </a:gs>
            <a:gs pos="100000">
              <a:schemeClr val="lt1">
                <a:hueOff val="0"/>
                <a:satOff val="0"/>
                <a:lumOff val="0"/>
                <a:alphaOff val="0"/>
                <a:tint val="61000"/>
                <a:satMod val="150000"/>
                <a:lumMod val="100000"/>
              </a:schemeClr>
            </a:gs>
          </a:gsLst>
          <a:path path="circle">
            <a:fillToRect l="100000" t="100000" r="100000" b="100000"/>
          </a:path>
        </a:gradFill>
        <a:ln w="9525" cap="flat" cmpd="sng" algn="ctr">
          <a:solidFill>
            <a:schemeClr val="dk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EC74F-520B-41FA-A6DF-3E48722A3650}">
      <dsp:nvSpPr>
        <dsp:cNvPr id="0" name=""/>
        <dsp:cNvSpPr/>
      </dsp:nvSpPr>
      <dsp:spPr>
        <a:xfrm>
          <a:off x="0" y="14804"/>
          <a:ext cx="9905955" cy="13419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1" kern="1200" baseline="0"/>
            <a:t>Successful Drone Ship Landing with Payload between 4000 and 6000</a:t>
          </a:r>
          <a:endParaRPr lang="en-US" sz="3700" kern="1200"/>
        </a:p>
      </dsp:txBody>
      <dsp:txXfrm>
        <a:off x="65511" y="80315"/>
        <a:ext cx="9774933" cy="121096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2852D4-E03A-428C-BDCC-1DDDA7F47028}">
      <dsp:nvSpPr>
        <dsp:cNvPr id="0" name=""/>
        <dsp:cNvSpPr/>
      </dsp:nvSpPr>
      <dsp:spPr>
        <a:xfrm>
          <a:off x="0" y="694775"/>
          <a:ext cx="4908685" cy="2945211"/>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GB" sz="3300" kern="1200" dirty="0"/>
            <a:t>It appears that there are only 4 Boosters with a payload mass between 4000 and 6000 which are:</a:t>
          </a:r>
          <a:br>
            <a:rPr lang="en-GB" sz="3300" kern="1200" dirty="0"/>
          </a:br>
          <a:endParaRPr lang="en-US" sz="3300" kern="1200" dirty="0"/>
        </a:p>
      </dsp:txBody>
      <dsp:txXfrm>
        <a:off x="86262" y="781037"/>
        <a:ext cx="4736161" cy="277268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EAD1D-B1F7-4294-8901-A3C1F55590B5}">
      <dsp:nvSpPr>
        <dsp:cNvPr id="0" name=""/>
        <dsp:cNvSpPr/>
      </dsp:nvSpPr>
      <dsp:spPr>
        <a:xfrm>
          <a:off x="0" y="74936"/>
          <a:ext cx="3153241" cy="969637"/>
        </a:xfrm>
        <a:prstGeom prst="round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effectLst/>
              <a:latin typeface="Arial" panose="020B0604020202020204" pitchFamily="34" charset="0"/>
            </a:rPr>
            <a:t>F9 FT B1022</a:t>
          </a:r>
          <a:endParaRPr lang="en-US" sz="2600" kern="1200" dirty="0"/>
        </a:p>
      </dsp:txBody>
      <dsp:txXfrm>
        <a:off x="47334" y="122270"/>
        <a:ext cx="3058573" cy="874969"/>
      </dsp:txXfrm>
    </dsp:sp>
    <dsp:sp modelId="{A8EA89B9-EC15-4535-B965-AB38E4C484B0}">
      <dsp:nvSpPr>
        <dsp:cNvPr id="0" name=""/>
        <dsp:cNvSpPr/>
      </dsp:nvSpPr>
      <dsp:spPr>
        <a:xfrm>
          <a:off x="0" y="1100086"/>
          <a:ext cx="3153241" cy="969637"/>
        </a:xfrm>
        <a:prstGeom prst="round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effectLst/>
              <a:latin typeface="Arial" panose="020B0604020202020204" pitchFamily="34" charset="0"/>
            </a:rPr>
            <a:t>• F9 FT B1026</a:t>
          </a:r>
          <a:endParaRPr lang="en-US" sz="2600" kern="1200" dirty="0"/>
        </a:p>
      </dsp:txBody>
      <dsp:txXfrm>
        <a:off x="47334" y="1147420"/>
        <a:ext cx="3058573" cy="874969"/>
      </dsp:txXfrm>
    </dsp:sp>
    <dsp:sp modelId="{B8AD15C0-87DF-425C-BAEB-138A9E6C09B5}">
      <dsp:nvSpPr>
        <dsp:cNvPr id="0" name=""/>
        <dsp:cNvSpPr/>
      </dsp:nvSpPr>
      <dsp:spPr>
        <a:xfrm>
          <a:off x="0" y="2144603"/>
          <a:ext cx="3153241" cy="969637"/>
        </a:xfrm>
        <a:prstGeom prst="round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effectLst/>
              <a:latin typeface="Arial" panose="020B0604020202020204" pitchFamily="34" charset="0"/>
            </a:rPr>
            <a:t>F9 FT B1021.2</a:t>
          </a:r>
          <a:br>
            <a:rPr lang="en-GB" sz="2600" kern="1200" dirty="0"/>
          </a:br>
          <a:endParaRPr lang="en-US" sz="2600" kern="1200" dirty="0"/>
        </a:p>
      </dsp:txBody>
      <dsp:txXfrm>
        <a:off x="47334" y="2191937"/>
        <a:ext cx="3058573" cy="874969"/>
      </dsp:txXfrm>
    </dsp:sp>
    <dsp:sp modelId="{9B66FF61-3092-4B79-AEDC-FA8334A93C2E}">
      <dsp:nvSpPr>
        <dsp:cNvPr id="0" name=""/>
        <dsp:cNvSpPr/>
      </dsp:nvSpPr>
      <dsp:spPr>
        <a:xfrm>
          <a:off x="0" y="3189121"/>
          <a:ext cx="3153241" cy="969637"/>
        </a:xfrm>
        <a:prstGeom prst="roundRect">
          <a:avLst/>
        </a:prstGeom>
        <a:solidFill>
          <a:schemeClr val="accent4">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GB" sz="2600" kern="1200" dirty="0">
              <a:effectLst/>
              <a:latin typeface="Arial" panose="020B0604020202020204" pitchFamily="34" charset="0"/>
            </a:rPr>
            <a:t>F9 FT B1031.2</a:t>
          </a:r>
          <a:endParaRPr lang="en-US" sz="2600" kern="1200" dirty="0"/>
        </a:p>
      </dsp:txBody>
      <dsp:txXfrm>
        <a:off x="47334" y="3236455"/>
        <a:ext cx="3058573" cy="87496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25B5A-FB86-4BA2-9F2C-4DECF0E6BE72}">
      <dsp:nvSpPr>
        <dsp:cNvPr id="0" name=""/>
        <dsp:cNvSpPr/>
      </dsp:nvSpPr>
      <dsp:spPr>
        <a:xfrm>
          <a:off x="0" y="4971"/>
          <a:ext cx="11392678" cy="141453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1" kern="1200" baseline="0" dirty="0"/>
            <a:t>Total Number of Successful and Failure Mission Outcomes</a:t>
          </a:r>
          <a:endParaRPr lang="en-US" sz="3900" kern="1200" dirty="0"/>
        </a:p>
      </dsp:txBody>
      <dsp:txXfrm>
        <a:off x="69052" y="74023"/>
        <a:ext cx="11254574" cy="1276426"/>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39ECED-26BF-4460-99AD-206D52787872}">
      <dsp:nvSpPr>
        <dsp:cNvPr id="0" name=""/>
        <dsp:cNvSpPr/>
      </dsp:nvSpPr>
      <dsp:spPr>
        <a:xfrm>
          <a:off x="-1419490" y="-241315"/>
          <a:ext cx="1854229" cy="1854229"/>
        </a:xfrm>
        <a:prstGeom prst="blockArc">
          <a:avLst>
            <a:gd name="adj1" fmla="val 18900000"/>
            <a:gd name="adj2" fmla="val 2700000"/>
            <a:gd name="adj3" fmla="val 1165"/>
          </a:avLst>
        </a:pr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142E91-62D5-4B81-B629-DB42DA737A4E}">
      <dsp:nvSpPr>
        <dsp:cNvPr id="0" name=""/>
        <dsp:cNvSpPr/>
      </dsp:nvSpPr>
      <dsp:spPr>
        <a:xfrm>
          <a:off x="423510" y="346991"/>
          <a:ext cx="9480948" cy="677616"/>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53"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a:t>The Above picture show the total number of successful and failure mission outcomes</a:t>
          </a:r>
          <a:endParaRPr lang="en-US" sz="2200" kern="1200"/>
        </a:p>
      </dsp:txBody>
      <dsp:txXfrm>
        <a:off x="423510" y="346991"/>
        <a:ext cx="9480948" cy="677616"/>
      </dsp:txXfrm>
    </dsp:sp>
    <dsp:sp modelId="{11BE0336-0AA0-4894-9D84-879130BD303F}">
      <dsp:nvSpPr>
        <dsp:cNvPr id="0" name=""/>
        <dsp:cNvSpPr/>
      </dsp:nvSpPr>
      <dsp:spPr>
        <a:xfrm>
          <a:off x="0" y="262289"/>
          <a:ext cx="847020" cy="847020"/>
        </a:xfrm>
        <a:prstGeom prst="ellipse">
          <a:avLst/>
        </a:prstGeom>
        <a:solidFill>
          <a:schemeClr val="lt1">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087232-16EB-4C3F-A093-A3699B10F2AA}">
      <dsp:nvSpPr>
        <dsp:cNvPr id="0" name=""/>
        <dsp:cNvSpPr/>
      </dsp:nvSpPr>
      <dsp:spPr>
        <a:xfrm>
          <a:off x="0" y="252325"/>
          <a:ext cx="9905955" cy="79852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b="1" kern="1200" baseline="0"/>
            <a:t>Boosters That Carried the Maximum Payload Mass</a:t>
          </a:r>
          <a:endParaRPr lang="en-US" sz="3500" kern="1200"/>
        </a:p>
      </dsp:txBody>
      <dsp:txXfrm>
        <a:off x="38981" y="291306"/>
        <a:ext cx="9827993" cy="72056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669E1F-8228-49CE-B4C7-99D836773ED9}">
      <dsp:nvSpPr>
        <dsp:cNvPr id="0" name=""/>
        <dsp:cNvSpPr/>
      </dsp:nvSpPr>
      <dsp:spPr>
        <a:xfrm>
          <a:off x="0" y="178191"/>
          <a:ext cx="9905955" cy="84415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1" kern="1200" baseline="0"/>
            <a:t>2015 Launch Records - Failed Landing Outcomes</a:t>
          </a:r>
          <a:endParaRPr lang="en-US" sz="3700" kern="1200"/>
        </a:p>
      </dsp:txBody>
      <dsp:txXfrm>
        <a:off x="41208" y="219399"/>
        <a:ext cx="9823539" cy="76173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6AA3A-F675-4555-97D2-F5B429F1866F}">
      <dsp:nvSpPr>
        <dsp:cNvPr id="0" name=""/>
        <dsp:cNvSpPr/>
      </dsp:nvSpPr>
      <dsp:spPr>
        <a:xfrm>
          <a:off x="0" y="10752"/>
          <a:ext cx="10972799" cy="8897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1" kern="1200" baseline="0"/>
            <a:t>TOTAL SUCCESSFUL LAUNCHES BY SITE</a:t>
          </a:r>
          <a:endParaRPr lang="en-US" sz="3900" kern="1200"/>
        </a:p>
      </dsp:txBody>
      <dsp:txXfrm>
        <a:off x="43436" y="54188"/>
        <a:ext cx="10885927" cy="80291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A1A98-12A1-4712-AADE-422BCFA26D5F}">
      <dsp:nvSpPr>
        <dsp:cNvPr id="0" name=""/>
        <dsp:cNvSpPr/>
      </dsp:nvSpPr>
      <dsp:spPr>
        <a:xfrm>
          <a:off x="0" y="11670"/>
          <a:ext cx="11299371" cy="123317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1" kern="1200" baseline="0" dirty="0"/>
            <a:t>Rank Landing Outcomes Between 2010-06-04 and 2017-03-20</a:t>
          </a:r>
          <a:endParaRPr lang="en-US" sz="3400" kern="1200" dirty="0"/>
        </a:p>
      </dsp:txBody>
      <dsp:txXfrm>
        <a:off x="60199" y="71869"/>
        <a:ext cx="11178973" cy="111278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3C0E4F-8714-4D5F-A98F-F9E63C9C5F8D}">
      <dsp:nvSpPr>
        <dsp:cNvPr id="0" name=""/>
        <dsp:cNvSpPr/>
      </dsp:nvSpPr>
      <dsp:spPr>
        <a:xfrm>
          <a:off x="0" y="12794"/>
          <a:ext cx="9905955" cy="1632150"/>
        </a:xfrm>
        <a:prstGeom prst="roundRect">
          <a:avLst/>
        </a:prstGeom>
        <a:gradFill rotWithShape="0">
          <a:gsLst>
            <a:gs pos="0">
              <a:schemeClr val="accent1">
                <a:hueOff val="0"/>
                <a:satOff val="0"/>
                <a:lumOff val="0"/>
                <a:alphaOff val="0"/>
                <a:tint val="100000"/>
                <a:shade val="85000"/>
                <a:satMod val="100000"/>
                <a:lumMod val="100000"/>
              </a:schemeClr>
            </a:gs>
            <a:gs pos="100000">
              <a:schemeClr val="accent1">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b="1" kern="1200" baseline="0" dirty="0"/>
            <a:t>INTRODUCTION</a:t>
          </a:r>
          <a:br>
            <a:rPr lang="en-US" sz="4500" b="1" kern="1200" baseline="0" dirty="0"/>
          </a:br>
          <a:endParaRPr lang="en-US" sz="4500" kern="1200" dirty="0"/>
        </a:p>
      </dsp:txBody>
      <dsp:txXfrm>
        <a:off x="79675" y="92469"/>
        <a:ext cx="9746605" cy="147280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C2019-72B6-4397-B408-F317DF253832}">
      <dsp:nvSpPr>
        <dsp:cNvPr id="0" name=""/>
        <dsp:cNvSpPr/>
      </dsp:nvSpPr>
      <dsp:spPr>
        <a:xfrm>
          <a:off x="0" y="2496"/>
          <a:ext cx="9905955" cy="6388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kern="1200" baseline="0" dirty="0"/>
            <a:t>BUILD AN INTERACTIVE MAP WITH FOLIUM</a:t>
          </a:r>
          <a:endParaRPr lang="en-US" sz="2800" b="0" kern="1200" dirty="0"/>
        </a:p>
      </dsp:txBody>
      <dsp:txXfrm>
        <a:off x="31185" y="33681"/>
        <a:ext cx="9843585" cy="576449"/>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BCFAD3-53CE-43D5-BDC9-CCA23EE388DB}">
      <dsp:nvSpPr>
        <dsp:cNvPr id="0" name=""/>
        <dsp:cNvSpPr/>
      </dsp:nvSpPr>
      <dsp:spPr>
        <a:xfrm>
          <a:off x="0" y="0"/>
          <a:ext cx="4411862" cy="2996673"/>
        </a:xfrm>
        <a:prstGeom prst="roundRect">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GB" sz="2900" b="0" kern="1200" dirty="0"/>
            <a:t>All launch sites are in very</a:t>
          </a:r>
          <a:br>
            <a:rPr lang="en-GB" sz="2900" b="0" kern="1200" dirty="0"/>
          </a:br>
          <a:r>
            <a:rPr lang="en-GB" sz="2900" b="0" kern="1200" dirty="0"/>
            <a:t>close proximity to the coast</a:t>
          </a:r>
          <a:br>
            <a:rPr lang="en-GB" sz="2900" b="0" kern="1200" dirty="0"/>
          </a:br>
          <a:r>
            <a:rPr lang="en-GB" sz="2900" b="0" kern="1200" dirty="0"/>
            <a:t>and they are also a couple</a:t>
          </a:r>
          <a:br>
            <a:rPr lang="en-GB" sz="2900" b="0" kern="1200" dirty="0"/>
          </a:br>
          <a:r>
            <a:rPr lang="en-GB" sz="2900" b="0" kern="1200" dirty="0"/>
            <a:t>thousand </a:t>
          </a:r>
          <a:r>
            <a:rPr lang="en-GB" sz="2900" b="0" kern="1200" dirty="0" err="1"/>
            <a:t>kilometers</a:t>
          </a:r>
          <a:r>
            <a:rPr lang="en-GB" sz="2900" b="0" kern="1200" dirty="0"/>
            <a:t> away</a:t>
          </a:r>
          <a:br>
            <a:rPr lang="en-GB" sz="2900" b="0" kern="1200" dirty="0"/>
          </a:br>
          <a:r>
            <a:rPr lang="en-GB" sz="2900" b="0" kern="1200" dirty="0"/>
            <a:t>from the equator line.</a:t>
          </a:r>
          <a:endParaRPr lang="en-US" sz="2900" b="0" kern="1200" dirty="0"/>
        </a:p>
      </dsp:txBody>
      <dsp:txXfrm>
        <a:off x="146286" y="146286"/>
        <a:ext cx="4119290" cy="2704101"/>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4CDCF6-8F71-4573-87A9-BADA255388EB}">
      <dsp:nvSpPr>
        <dsp:cNvPr id="0" name=""/>
        <dsp:cNvSpPr/>
      </dsp:nvSpPr>
      <dsp:spPr>
        <a:xfrm>
          <a:off x="0" y="1744"/>
          <a:ext cx="10907486" cy="795832"/>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GB" sz="3500" b="1" kern="1200" baseline="0" dirty="0"/>
            <a:t>Success Rate of Rocket Launches</a:t>
          </a:r>
          <a:endParaRPr lang="en-US" sz="3500" kern="1200" dirty="0"/>
        </a:p>
      </dsp:txBody>
      <dsp:txXfrm>
        <a:off x="38849" y="40593"/>
        <a:ext cx="10829788" cy="71813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11AFF-1B58-4862-AF1D-D68CEDEEDE48}">
      <dsp:nvSpPr>
        <dsp:cNvPr id="0" name=""/>
        <dsp:cNvSpPr/>
      </dsp:nvSpPr>
      <dsp:spPr>
        <a:xfrm>
          <a:off x="0" y="8132"/>
          <a:ext cx="11476652" cy="107230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US" sz="4700" b="1" kern="1200" baseline="0"/>
            <a:t>Surrounding Landmarks</a:t>
          </a:r>
          <a:endParaRPr lang="en-US" sz="4700" kern="1200"/>
        </a:p>
      </dsp:txBody>
      <dsp:txXfrm>
        <a:off x="52346" y="60478"/>
        <a:ext cx="11371960" cy="96761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0904E-38A0-4F43-BFED-BFE219A33A94}">
      <dsp:nvSpPr>
        <dsp:cNvPr id="0" name=""/>
        <dsp:cNvSpPr/>
      </dsp:nvSpPr>
      <dsp:spPr>
        <a:xfrm>
          <a:off x="0" y="2473"/>
          <a:ext cx="3934443" cy="0"/>
        </a:xfrm>
        <a:prstGeom prst="line">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C2A686-D7AD-48A0-9640-DA31498D6DA1}">
      <dsp:nvSpPr>
        <dsp:cNvPr id="0" name=""/>
        <dsp:cNvSpPr/>
      </dsp:nvSpPr>
      <dsp:spPr>
        <a:xfrm>
          <a:off x="0" y="2473"/>
          <a:ext cx="3934443" cy="168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It appears that launch sites</a:t>
          </a:r>
          <a:br>
            <a:rPr lang="en-GB" sz="2000" kern="1200"/>
          </a:br>
          <a:r>
            <a:rPr lang="en-GB" sz="2000" kern="1200"/>
            <a:t>are usually set up at least 18</a:t>
          </a:r>
          <a:br>
            <a:rPr lang="en-GB" sz="2000" kern="1200"/>
          </a:br>
          <a:r>
            <a:rPr lang="en-GB" sz="2000" kern="1200"/>
            <a:t>km away from cities. This may</a:t>
          </a:r>
          <a:br>
            <a:rPr lang="en-GB" sz="2000" kern="1200"/>
          </a:br>
          <a:r>
            <a:rPr lang="en-GB" sz="2000" kern="1200"/>
            <a:t>be because of the desire to</a:t>
          </a:r>
          <a:br>
            <a:rPr lang="en-GB" sz="2000" kern="1200"/>
          </a:br>
          <a:r>
            <a:rPr lang="en-GB" sz="2000" kern="1200"/>
            <a:t>prevent any crashes near</a:t>
          </a:r>
          <a:br>
            <a:rPr lang="en-GB" sz="2000" kern="1200"/>
          </a:br>
          <a:r>
            <a:rPr lang="en-GB" sz="2000" kern="1200"/>
            <a:t>populated areas.</a:t>
          </a:r>
          <a:endParaRPr lang="en-US" sz="2000" kern="1200"/>
        </a:p>
      </dsp:txBody>
      <dsp:txXfrm>
        <a:off x="0" y="2473"/>
        <a:ext cx="3934443" cy="1687191"/>
      </dsp:txXfrm>
    </dsp:sp>
    <dsp:sp modelId="{D3A5CD42-EF12-45FA-980E-CBC8C8179180}">
      <dsp:nvSpPr>
        <dsp:cNvPr id="0" name=""/>
        <dsp:cNvSpPr/>
      </dsp:nvSpPr>
      <dsp:spPr>
        <a:xfrm>
          <a:off x="0" y="1689665"/>
          <a:ext cx="3934443" cy="0"/>
        </a:xfrm>
        <a:prstGeom prst="line">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82DA7A-F68D-4DF5-8A71-6FA685FD9051}">
      <dsp:nvSpPr>
        <dsp:cNvPr id="0" name=""/>
        <dsp:cNvSpPr/>
      </dsp:nvSpPr>
      <dsp:spPr>
        <a:xfrm>
          <a:off x="0" y="1689665"/>
          <a:ext cx="3934443" cy="168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It is also apparent that launch</a:t>
          </a:r>
          <a:br>
            <a:rPr lang="en-GB" sz="2000" kern="1200"/>
          </a:br>
          <a:r>
            <a:rPr lang="en-GB" sz="2000" kern="1200"/>
            <a:t>sites are in very close</a:t>
          </a:r>
          <a:br>
            <a:rPr lang="en-GB" sz="2000" kern="1200"/>
          </a:br>
          <a:r>
            <a:rPr lang="en-GB" sz="2000" kern="1200"/>
            <a:t>proximity to railways and</a:t>
          </a:r>
          <a:br>
            <a:rPr lang="en-GB" sz="2000" kern="1200"/>
          </a:br>
          <a:r>
            <a:rPr lang="en-GB" sz="2000" kern="1200"/>
            <a:t>highways. Perhaps, due to the</a:t>
          </a:r>
          <a:br>
            <a:rPr lang="en-GB" sz="2000" kern="1200"/>
          </a:br>
          <a:r>
            <a:rPr lang="en-GB" sz="2000" kern="1200"/>
            <a:t>necessary transportation</a:t>
          </a:r>
          <a:br>
            <a:rPr lang="en-GB" sz="2000" kern="1200"/>
          </a:br>
          <a:r>
            <a:rPr lang="en-GB" sz="2000" kern="1200"/>
            <a:t>requirements for rocket parts.</a:t>
          </a:r>
          <a:endParaRPr lang="en-US" sz="2000" kern="1200"/>
        </a:p>
      </dsp:txBody>
      <dsp:txXfrm>
        <a:off x="0" y="1689665"/>
        <a:ext cx="3934443" cy="1687191"/>
      </dsp:txXfrm>
    </dsp:sp>
    <dsp:sp modelId="{F9B72285-8F14-472E-BC0E-BE95562AFDCD}">
      <dsp:nvSpPr>
        <dsp:cNvPr id="0" name=""/>
        <dsp:cNvSpPr/>
      </dsp:nvSpPr>
      <dsp:spPr>
        <a:xfrm>
          <a:off x="0" y="3376857"/>
          <a:ext cx="3934443" cy="0"/>
        </a:xfrm>
        <a:prstGeom prst="line">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D0CE60-EBE5-449D-9980-137879ED2A1A}">
      <dsp:nvSpPr>
        <dsp:cNvPr id="0" name=""/>
        <dsp:cNvSpPr/>
      </dsp:nvSpPr>
      <dsp:spPr>
        <a:xfrm>
          <a:off x="0" y="3376857"/>
          <a:ext cx="3934443" cy="16871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The sites are close the coast</a:t>
          </a:r>
          <a:br>
            <a:rPr lang="en-GB" sz="2000" kern="1200"/>
          </a:br>
          <a:r>
            <a:rPr lang="en-GB" sz="2000" kern="1200"/>
            <a:t>line. This is evident with the</a:t>
          </a:r>
          <a:br>
            <a:rPr lang="en-GB" sz="2000" kern="1200"/>
          </a:br>
          <a:r>
            <a:rPr lang="en-GB" sz="2000" kern="1200"/>
            <a:t>many rocket landing tests on</a:t>
          </a:r>
          <a:br>
            <a:rPr lang="en-GB" sz="2000" kern="1200"/>
          </a:br>
          <a:r>
            <a:rPr lang="en-GB" sz="2000" kern="1200"/>
            <a:t>water bodies like the ocean.</a:t>
          </a:r>
          <a:endParaRPr lang="en-US" sz="2000" kern="1200"/>
        </a:p>
      </dsp:txBody>
      <dsp:txXfrm>
        <a:off x="0" y="3376857"/>
        <a:ext cx="3934443" cy="168719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3D6A2-747D-4967-8905-E2DBD9038E6B}">
      <dsp:nvSpPr>
        <dsp:cNvPr id="0" name=""/>
        <dsp:cNvSpPr/>
      </dsp:nvSpPr>
      <dsp:spPr>
        <a:xfrm>
          <a:off x="748781" y="0"/>
          <a:ext cx="4243096" cy="60762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22CCA6-AB40-479F-A98A-F380941A37DC}">
      <dsp:nvSpPr>
        <dsp:cNvPr id="0" name=""/>
        <dsp:cNvSpPr/>
      </dsp:nvSpPr>
      <dsp:spPr>
        <a:xfrm>
          <a:off x="1747157" y="182285"/>
          <a:ext cx="1497563" cy="243048"/>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1" u="sng" kern="1200"/>
            <a:t>COASTLINE</a:t>
          </a:r>
          <a:endParaRPr lang="en-US" sz="1000" kern="1200"/>
        </a:p>
      </dsp:txBody>
      <dsp:txXfrm>
        <a:off x="1759022" y="194150"/>
        <a:ext cx="1473833" cy="21931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A529B-A521-4D20-8295-11CF358B46ED}">
      <dsp:nvSpPr>
        <dsp:cNvPr id="0" name=""/>
        <dsp:cNvSpPr/>
      </dsp:nvSpPr>
      <dsp:spPr>
        <a:xfrm>
          <a:off x="0" y="0"/>
          <a:ext cx="4310743" cy="493608"/>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35112-5361-4E8E-9DB5-70BAEEA2A0AE}">
      <dsp:nvSpPr>
        <dsp:cNvPr id="0" name=""/>
        <dsp:cNvSpPr/>
      </dsp:nvSpPr>
      <dsp:spPr>
        <a:xfrm>
          <a:off x="0" y="0"/>
          <a:ext cx="3879668" cy="197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1" u="sng" kern="1200" dirty="0"/>
            <a:t>HIGHWAY</a:t>
          </a:r>
          <a:endParaRPr lang="en-US" sz="1200" kern="1200" dirty="0"/>
        </a:p>
      </dsp:txBody>
      <dsp:txXfrm>
        <a:off x="0" y="0"/>
        <a:ext cx="3879668" cy="197443"/>
      </dsp:txXfrm>
    </dsp:sp>
    <dsp:sp modelId="{78B0D602-93AF-439F-B601-7E2886A0E711}">
      <dsp:nvSpPr>
        <dsp:cNvPr id="0" name=""/>
        <dsp:cNvSpPr/>
      </dsp:nvSpPr>
      <dsp:spPr>
        <a:xfrm>
          <a:off x="1915153" y="222123"/>
          <a:ext cx="49360" cy="4936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4F9BF4-D08F-468C-B8E9-9E622B0A72D6}">
      <dsp:nvSpPr>
        <dsp:cNvPr id="0" name=""/>
        <dsp:cNvSpPr/>
      </dsp:nvSpPr>
      <dsp:spPr>
        <a:xfrm>
          <a:off x="0" y="193331"/>
          <a:ext cx="4060099" cy="25777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68393A-92B8-4B38-89BC-051D01A995B0}">
      <dsp:nvSpPr>
        <dsp:cNvPr id="0" name=""/>
        <dsp:cNvSpPr/>
      </dsp:nvSpPr>
      <dsp:spPr>
        <a:xfrm>
          <a:off x="406009" y="37320"/>
          <a:ext cx="3654089" cy="2577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a:lnSpc>
              <a:spcPct val="90000"/>
            </a:lnSpc>
            <a:spcBef>
              <a:spcPct val="0"/>
            </a:spcBef>
            <a:spcAft>
              <a:spcPct val="35000"/>
            </a:spcAft>
            <a:buNone/>
          </a:pPr>
          <a:r>
            <a:rPr lang="en-US" sz="1200" b="1" u="sng" kern="1200" dirty="0"/>
            <a:t>MELBOURNE</a:t>
          </a:r>
          <a:endParaRPr lang="en-US" sz="1200" kern="1200" dirty="0"/>
        </a:p>
      </dsp:txBody>
      <dsp:txXfrm>
        <a:off x="406009" y="37320"/>
        <a:ext cx="3654089" cy="257776"/>
      </dsp:txXfrm>
    </dsp:sp>
    <dsp:sp modelId="{58E7164D-9515-406D-ADBC-BE53AD5D9BE4}">
      <dsp:nvSpPr>
        <dsp:cNvPr id="0" name=""/>
        <dsp:cNvSpPr/>
      </dsp:nvSpPr>
      <dsp:spPr>
        <a:xfrm>
          <a:off x="1794822" y="289997"/>
          <a:ext cx="64444" cy="6444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A3677F-8045-4FAC-8EA9-62E175639773}">
      <dsp:nvSpPr>
        <dsp:cNvPr id="0" name=""/>
        <dsp:cNvSpPr/>
      </dsp:nvSpPr>
      <dsp:spPr>
        <a:xfrm>
          <a:off x="0" y="13196"/>
          <a:ext cx="9905955" cy="935415"/>
        </a:xfrm>
        <a:prstGeom prst="roundRect">
          <a:avLst/>
        </a:prstGeom>
        <a:gradFill rotWithShape="0">
          <a:gsLst>
            <a:gs pos="0">
              <a:schemeClr val="lt1">
                <a:hueOff val="0"/>
                <a:satOff val="0"/>
                <a:lumOff val="0"/>
                <a:alphaOff val="0"/>
                <a:tint val="83000"/>
                <a:satMod val="100000"/>
                <a:lumMod val="100000"/>
              </a:schemeClr>
            </a:gs>
            <a:gs pos="100000">
              <a:schemeClr val="lt1">
                <a:hueOff val="0"/>
                <a:satOff val="0"/>
                <a:lumOff val="0"/>
                <a:alphaOff val="0"/>
                <a:tint val="61000"/>
                <a:satMod val="150000"/>
                <a:lumMod val="10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US" sz="4100" b="1" kern="1200" baseline="0"/>
            <a:t>BUILD A DASHBOARD WITH PLOTLY</a:t>
          </a:r>
          <a:endParaRPr lang="en-US" sz="4100" kern="1200"/>
        </a:p>
      </dsp:txBody>
      <dsp:txXfrm>
        <a:off x="45663" y="58859"/>
        <a:ext cx="9814629" cy="844089"/>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6FCAF-5DA6-49F3-8FD2-F24951A98BAD}">
      <dsp:nvSpPr>
        <dsp:cNvPr id="0" name=""/>
        <dsp:cNvSpPr/>
      </dsp:nvSpPr>
      <dsp:spPr>
        <a:xfrm>
          <a:off x="0" y="6598"/>
          <a:ext cx="9905955" cy="93541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n-US" sz="4100" b="1" kern="1200" baseline="0" dirty="0"/>
            <a:t>BUILD A DASHBOARD WITH PLOTLY</a:t>
          </a:r>
          <a:endParaRPr lang="en-US" sz="4100" b="1" kern="1200" dirty="0"/>
        </a:p>
      </dsp:txBody>
      <dsp:txXfrm>
        <a:off x="45663" y="52261"/>
        <a:ext cx="9814629" cy="8440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A8F73B-75E9-42C7-B00F-F72B3CC06F2A}">
      <dsp:nvSpPr>
        <dsp:cNvPr id="0" name=""/>
        <dsp:cNvSpPr/>
      </dsp:nvSpPr>
      <dsp:spPr>
        <a:xfrm>
          <a:off x="4099280" y="401"/>
          <a:ext cx="6148920" cy="1566850"/>
        </a:xfrm>
        <a:prstGeom prst="rightArrow">
          <a:avLst>
            <a:gd name="adj1" fmla="val 75000"/>
            <a:gd name="adj2" fmla="val 50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9F86EA-4ED9-44AC-848C-078052B0F000}">
      <dsp:nvSpPr>
        <dsp:cNvPr id="0" name=""/>
        <dsp:cNvSpPr/>
      </dsp:nvSpPr>
      <dsp:spPr>
        <a:xfrm>
          <a:off x="0" y="401"/>
          <a:ext cx="4099280" cy="15668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In this capstone I will take the role of a data scientist working for a new rocket company</a:t>
          </a:r>
        </a:p>
      </dsp:txBody>
      <dsp:txXfrm>
        <a:off x="76487" y="76888"/>
        <a:ext cx="3946306" cy="1413876"/>
      </dsp:txXfrm>
    </dsp:sp>
    <dsp:sp modelId="{C44BFFFF-2977-4C17-B2E8-C3DF34EA9664}">
      <dsp:nvSpPr>
        <dsp:cNvPr id="0" name=""/>
        <dsp:cNvSpPr/>
      </dsp:nvSpPr>
      <dsp:spPr>
        <a:xfrm>
          <a:off x="4099280" y="1723937"/>
          <a:ext cx="6148920" cy="1566850"/>
        </a:xfrm>
        <a:prstGeom prst="rightArrow">
          <a:avLst>
            <a:gd name="adj1" fmla="val 75000"/>
            <a:gd name="adj2" fmla="val 50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a:t>Do this by gathering information about Space X and creating dashboard for the team. </a:t>
          </a:r>
        </a:p>
        <a:p>
          <a:pPr marL="114300" lvl="1" indent="-114300" algn="l" defTabSz="533400">
            <a:lnSpc>
              <a:spcPct val="90000"/>
            </a:lnSpc>
            <a:spcBef>
              <a:spcPct val="0"/>
            </a:spcBef>
            <a:spcAft>
              <a:spcPct val="15000"/>
            </a:spcAft>
            <a:buChar char="•"/>
          </a:pPr>
          <a:r>
            <a:rPr lang="en-US" sz="1200" kern="1200"/>
            <a:t>And also determine if Space X will reuse the first stage. (use same rockets, same materials..)</a:t>
          </a:r>
        </a:p>
        <a:p>
          <a:pPr marL="114300" lvl="1" indent="-114300" algn="l" defTabSz="533400">
            <a:lnSpc>
              <a:spcPct val="90000"/>
            </a:lnSpc>
            <a:spcBef>
              <a:spcPct val="0"/>
            </a:spcBef>
            <a:spcAft>
              <a:spcPct val="15000"/>
            </a:spcAft>
            <a:buChar char="•"/>
          </a:pPr>
          <a:r>
            <a:rPr lang="en-US" sz="1200" kern="1200"/>
            <a:t>Instead of using rocket science to determine if the first stage will land successfully, you will train a machine learning model and use public information to predict if Space X will reuse the first stage. </a:t>
          </a:r>
        </a:p>
      </dsp:txBody>
      <dsp:txXfrm>
        <a:off x="4099280" y="1919793"/>
        <a:ext cx="5561351" cy="1175138"/>
      </dsp:txXfrm>
    </dsp:sp>
    <dsp:sp modelId="{D0F33CCF-1744-49E9-A1CF-49F17497F9D6}">
      <dsp:nvSpPr>
        <dsp:cNvPr id="0" name=""/>
        <dsp:cNvSpPr/>
      </dsp:nvSpPr>
      <dsp:spPr>
        <a:xfrm>
          <a:off x="0" y="1723937"/>
          <a:ext cx="4099280" cy="156685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determine the price of each launch of SPACE X</a:t>
          </a:r>
        </a:p>
      </dsp:txBody>
      <dsp:txXfrm>
        <a:off x="76487" y="1800424"/>
        <a:ext cx="3946306" cy="1413876"/>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83199-28F9-44A6-A27A-758C5296C8CB}">
      <dsp:nvSpPr>
        <dsp:cNvPr id="0" name=""/>
        <dsp:cNvSpPr/>
      </dsp:nvSpPr>
      <dsp:spPr>
        <a:xfrm>
          <a:off x="-542560" y="-78521"/>
          <a:ext cx="722193" cy="722193"/>
        </a:xfrm>
        <a:prstGeom prst="blockArc">
          <a:avLst>
            <a:gd name="adj1" fmla="val 18900000"/>
            <a:gd name="adj2" fmla="val 2700000"/>
            <a:gd name="adj3" fmla="val 2991"/>
          </a:avLst>
        </a:pr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DCA651-B788-4A62-8542-DF01A34BAE52}">
      <dsp:nvSpPr>
        <dsp:cNvPr id="0" name=""/>
        <dsp:cNvSpPr/>
      </dsp:nvSpPr>
      <dsp:spPr>
        <a:xfrm>
          <a:off x="175735" y="141986"/>
          <a:ext cx="9730219" cy="281176"/>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4294"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t>You can see from the plot that Site VAFB SLC-4E has only 1successful launch. </a:t>
          </a:r>
          <a:endParaRPr lang="en-US" sz="2400" kern="1200" dirty="0"/>
        </a:p>
      </dsp:txBody>
      <dsp:txXfrm>
        <a:off x="175735" y="141986"/>
        <a:ext cx="9730219" cy="281176"/>
      </dsp:txXfrm>
    </dsp:sp>
    <dsp:sp modelId="{883E94C4-003E-4FCB-952D-6891D4208C48}">
      <dsp:nvSpPr>
        <dsp:cNvPr id="0" name=""/>
        <dsp:cNvSpPr/>
      </dsp:nvSpPr>
      <dsp:spPr>
        <a:xfrm>
          <a:off x="0" y="106839"/>
          <a:ext cx="351470" cy="351470"/>
        </a:xfrm>
        <a:prstGeom prst="ellipse">
          <a:avLst/>
        </a:prstGeom>
        <a:solidFill>
          <a:schemeClr val="lt1">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A14A5-F267-4F06-9AC0-B488369047BE}">
      <dsp:nvSpPr>
        <dsp:cNvPr id="0" name=""/>
        <dsp:cNvSpPr/>
      </dsp:nvSpPr>
      <dsp:spPr>
        <a:xfrm>
          <a:off x="0" y="202029"/>
          <a:ext cx="9905955" cy="8897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1" kern="1200" baseline="0" dirty="0"/>
            <a:t>Total Successful Launches for Site KSC LC-39A</a:t>
          </a:r>
          <a:endParaRPr lang="en-US" sz="3900" b="1" kern="1200" dirty="0"/>
        </a:p>
      </dsp:txBody>
      <dsp:txXfrm>
        <a:off x="43436" y="245465"/>
        <a:ext cx="9819083" cy="802913"/>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79163D-29A8-4F85-B5EC-21C10B8609F9}">
      <dsp:nvSpPr>
        <dsp:cNvPr id="0" name=""/>
        <dsp:cNvSpPr/>
      </dsp:nvSpPr>
      <dsp:spPr>
        <a:xfrm>
          <a:off x="-1419490" y="-241315"/>
          <a:ext cx="1854229" cy="1854229"/>
        </a:xfrm>
        <a:prstGeom prst="blockArc">
          <a:avLst>
            <a:gd name="adj1" fmla="val 18900000"/>
            <a:gd name="adj2" fmla="val 2700000"/>
            <a:gd name="adj3" fmla="val 1165"/>
          </a:avLst>
        </a:pr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E4470-5585-4832-AA16-D7F563394183}">
      <dsp:nvSpPr>
        <dsp:cNvPr id="0" name=""/>
        <dsp:cNvSpPr/>
      </dsp:nvSpPr>
      <dsp:spPr>
        <a:xfrm>
          <a:off x="423510" y="346991"/>
          <a:ext cx="9480948" cy="677616"/>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53" tIns="45720" rIns="45720" bIns="45720" numCol="1" spcCol="1270" anchor="ctr" anchorCtr="0">
          <a:noAutofit/>
        </a:bodyPr>
        <a:lstStyle/>
        <a:p>
          <a:pPr marL="0" lvl="0" indent="0" algn="l" defTabSz="800100">
            <a:lnSpc>
              <a:spcPct val="90000"/>
            </a:lnSpc>
            <a:spcBef>
              <a:spcPct val="0"/>
            </a:spcBef>
            <a:spcAft>
              <a:spcPct val="35000"/>
            </a:spcAft>
            <a:buNone/>
          </a:pPr>
          <a:r>
            <a:rPr lang="en-GB" sz="1800" kern="1200" dirty="0"/>
            <a:t>You can see that 76.9% of the total launches at site KSC LC-39A were successful. This is a the</a:t>
          </a:r>
          <a:br>
            <a:rPr lang="en-GB" sz="1800" kern="1200" dirty="0"/>
          </a:br>
          <a:r>
            <a:rPr lang="en-GB" sz="1800" kern="1200" dirty="0"/>
            <a:t>highest success rate of all the different launch sites.</a:t>
          </a:r>
          <a:endParaRPr lang="en-US" sz="1800" kern="1200" dirty="0"/>
        </a:p>
      </dsp:txBody>
      <dsp:txXfrm>
        <a:off x="423510" y="346991"/>
        <a:ext cx="9480948" cy="677616"/>
      </dsp:txXfrm>
    </dsp:sp>
    <dsp:sp modelId="{6E4B8B72-F394-4636-8C32-2C7E8B4AA970}">
      <dsp:nvSpPr>
        <dsp:cNvPr id="0" name=""/>
        <dsp:cNvSpPr/>
      </dsp:nvSpPr>
      <dsp:spPr>
        <a:xfrm>
          <a:off x="0" y="262289"/>
          <a:ext cx="847020" cy="847020"/>
        </a:xfrm>
        <a:prstGeom prst="ellipse">
          <a:avLst/>
        </a:prstGeom>
        <a:solidFill>
          <a:schemeClr val="lt1">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678081-5E21-460C-9B45-5645FC9C0453}">
      <dsp:nvSpPr>
        <dsp:cNvPr id="0" name=""/>
        <dsp:cNvSpPr/>
      </dsp:nvSpPr>
      <dsp:spPr>
        <a:xfrm>
          <a:off x="0" y="178703"/>
          <a:ext cx="9905955" cy="88978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GB" sz="3900" b="1" kern="1200" baseline="0"/>
            <a:t>Payload Mass vs. Launch Success for All Sites</a:t>
          </a:r>
          <a:endParaRPr lang="en-US" sz="3900" kern="1200"/>
        </a:p>
      </dsp:txBody>
      <dsp:txXfrm>
        <a:off x="43436" y="222139"/>
        <a:ext cx="9819083" cy="802913"/>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B23C3A-4D40-4149-87C3-FD8FEA69813D}">
      <dsp:nvSpPr>
        <dsp:cNvPr id="0" name=""/>
        <dsp:cNvSpPr/>
      </dsp:nvSpPr>
      <dsp:spPr>
        <a:xfrm>
          <a:off x="-1419490" y="-241315"/>
          <a:ext cx="1854229" cy="1854229"/>
        </a:xfrm>
        <a:prstGeom prst="blockArc">
          <a:avLst>
            <a:gd name="adj1" fmla="val 18900000"/>
            <a:gd name="adj2" fmla="val 2700000"/>
            <a:gd name="adj3" fmla="val 1165"/>
          </a:avLst>
        </a:pr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ACD9E4-95C7-49A6-BE18-64006224F2A8}">
      <dsp:nvSpPr>
        <dsp:cNvPr id="0" name=""/>
        <dsp:cNvSpPr/>
      </dsp:nvSpPr>
      <dsp:spPr>
        <a:xfrm>
          <a:off x="423510" y="346991"/>
          <a:ext cx="9480948" cy="677616"/>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4353"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dirty="0"/>
            <a:t>It appears that the payload range between 2000 kg and 4000 kg has the highest success rate.</a:t>
          </a:r>
          <a:endParaRPr lang="en-US" sz="2200" kern="1200" dirty="0"/>
        </a:p>
      </dsp:txBody>
      <dsp:txXfrm>
        <a:off x="423510" y="346991"/>
        <a:ext cx="9480948" cy="677616"/>
      </dsp:txXfrm>
    </dsp:sp>
    <dsp:sp modelId="{E6743DBB-C44E-4087-9BC5-CDA40049EF6B}">
      <dsp:nvSpPr>
        <dsp:cNvPr id="0" name=""/>
        <dsp:cNvSpPr/>
      </dsp:nvSpPr>
      <dsp:spPr>
        <a:xfrm>
          <a:off x="0" y="262289"/>
          <a:ext cx="847020" cy="847020"/>
        </a:xfrm>
        <a:prstGeom prst="ellipse">
          <a:avLst/>
        </a:prstGeom>
        <a:solidFill>
          <a:schemeClr val="lt1">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69ED3-9DD7-4470-B037-D16AD0C346BC}">
      <dsp:nvSpPr>
        <dsp:cNvPr id="0" name=""/>
        <dsp:cNvSpPr/>
      </dsp:nvSpPr>
      <dsp:spPr>
        <a:xfrm>
          <a:off x="0" y="106"/>
          <a:ext cx="9905955" cy="883190"/>
        </a:xfrm>
        <a:prstGeom prst="round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kern="1200" dirty="0"/>
            <a:t>PREDICTIVE ANALYSIS(CLASSIFICATION)</a:t>
          </a:r>
        </a:p>
      </dsp:txBody>
      <dsp:txXfrm>
        <a:off x="43114" y="43220"/>
        <a:ext cx="9819727" cy="796962"/>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68D3B4-DC73-4855-858B-156A3C779AD0}">
      <dsp:nvSpPr>
        <dsp:cNvPr id="0" name=""/>
        <dsp:cNvSpPr/>
      </dsp:nvSpPr>
      <dsp:spPr>
        <a:xfrm>
          <a:off x="0" y="235679"/>
          <a:ext cx="9905955" cy="11863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b="1" kern="1200" baseline="0" dirty="0"/>
            <a:t>Predictive analysis (classification)</a:t>
          </a:r>
          <a:endParaRPr lang="en-US" sz="5200" kern="1200" dirty="0"/>
        </a:p>
      </dsp:txBody>
      <dsp:txXfrm>
        <a:off x="57914" y="293593"/>
        <a:ext cx="9790127" cy="1070552"/>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CECBE9-595E-48CA-8DB2-2F2976C8526A}">
      <dsp:nvSpPr>
        <dsp:cNvPr id="0" name=""/>
        <dsp:cNvSpPr/>
      </dsp:nvSpPr>
      <dsp:spPr>
        <a:xfrm>
          <a:off x="-619772" y="-89025"/>
          <a:ext cx="824381" cy="824381"/>
        </a:xfrm>
        <a:prstGeom prst="blockArc">
          <a:avLst>
            <a:gd name="adj1" fmla="val 18900000"/>
            <a:gd name="adj2" fmla="val 2700000"/>
            <a:gd name="adj3" fmla="val 2620"/>
          </a:avLst>
        </a:prstGeom>
        <a:noFill/>
        <a:ln w="15875"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CF9A3CA-81CC-4B35-BF72-9EF04D96D64B}">
      <dsp:nvSpPr>
        <dsp:cNvPr id="0" name=""/>
        <dsp:cNvSpPr/>
      </dsp:nvSpPr>
      <dsp:spPr>
        <a:xfrm>
          <a:off x="200903" y="162442"/>
          <a:ext cx="10333358" cy="321445"/>
        </a:xfrm>
        <a:prstGeom prst="rect">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513" tIns="35560" rIns="35560" bIns="35560" numCol="1" spcCol="1270" anchor="ctr" anchorCtr="0">
          <a:noAutofit/>
        </a:bodyPr>
        <a:lstStyle/>
        <a:p>
          <a:pPr marL="0" lvl="0" indent="0" algn="l" defTabSz="622300">
            <a:lnSpc>
              <a:spcPct val="90000"/>
            </a:lnSpc>
            <a:spcBef>
              <a:spcPct val="0"/>
            </a:spcBef>
            <a:spcAft>
              <a:spcPct val="35000"/>
            </a:spcAft>
            <a:buNone/>
          </a:pPr>
          <a:r>
            <a:rPr lang="en-GB" sz="1400" kern="1200"/>
            <a:t>You can see that All the methods have an identical accuracy score of 83.33%, so we decided to use Logistic Regression for the classification.</a:t>
          </a:r>
          <a:endParaRPr lang="en-US" sz="1400" kern="1200"/>
        </a:p>
      </dsp:txBody>
      <dsp:txXfrm>
        <a:off x="200903" y="162442"/>
        <a:ext cx="10333358" cy="321445"/>
      </dsp:txXfrm>
    </dsp:sp>
    <dsp:sp modelId="{E0968D6F-6A10-4813-BE77-61EAB5758BCC}">
      <dsp:nvSpPr>
        <dsp:cNvPr id="0" name=""/>
        <dsp:cNvSpPr/>
      </dsp:nvSpPr>
      <dsp:spPr>
        <a:xfrm>
          <a:off x="0" y="122261"/>
          <a:ext cx="401807" cy="401807"/>
        </a:xfrm>
        <a:prstGeom prst="ellipse">
          <a:avLst/>
        </a:prstGeom>
        <a:solidFill>
          <a:schemeClr val="lt1">
            <a:hueOff val="0"/>
            <a:satOff val="0"/>
            <a:lumOff val="0"/>
            <a:alphaOff val="0"/>
          </a:schemeClr>
        </a:solidFill>
        <a:ln w="15875"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55E143-2C80-46D9-B947-17D8CBA9C3B9}">
      <dsp:nvSpPr>
        <dsp:cNvPr id="0" name=""/>
        <dsp:cNvSpPr/>
      </dsp:nvSpPr>
      <dsp:spPr>
        <a:xfrm>
          <a:off x="0" y="2444"/>
          <a:ext cx="5110054" cy="98104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b="1" kern="1200" baseline="0"/>
            <a:t>Confusion Matrix</a:t>
          </a:r>
          <a:endParaRPr lang="en-US" sz="4300" kern="1200"/>
        </a:p>
      </dsp:txBody>
      <dsp:txXfrm>
        <a:off x="47891" y="50335"/>
        <a:ext cx="5014272" cy="885263"/>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7A4D68-F110-45A2-87A6-CFE1F93E3BA5}">
      <dsp:nvSpPr>
        <dsp:cNvPr id="0" name=""/>
        <dsp:cNvSpPr/>
      </dsp:nvSpPr>
      <dsp:spPr>
        <a:xfrm>
          <a:off x="3962381" y="0"/>
          <a:ext cx="5943573" cy="1153886"/>
        </a:xfrm>
        <a:prstGeom prst="rightArrow">
          <a:avLst>
            <a:gd name="adj1" fmla="val 75000"/>
            <a:gd name="adj2" fmla="val 50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CB3F05-BF1F-4CBD-A21C-B7B96ED89CEB}">
      <dsp:nvSpPr>
        <dsp:cNvPr id="0" name=""/>
        <dsp:cNvSpPr/>
      </dsp:nvSpPr>
      <dsp:spPr>
        <a:xfrm>
          <a:off x="0" y="0"/>
          <a:ext cx="3962382" cy="1153886"/>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740" tIns="102870" rIns="205740" bIns="102870" numCol="1" spcCol="1270" anchor="ctr" anchorCtr="0">
          <a:noAutofit/>
        </a:bodyPr>
        <a:lstStyle/>
        <a:p>
          <a:pPr marL="0" lvl="0" indent="0" algn="ctr" defTabSz="2400300">
            <a:lnSpc>
              <a:spcPct val="90000"/>
            </a:lnSpc>
            <a:spcBef>
              <a:spcPct val="0"/>
            </a:spcBef>
            <a:spcAft>
              <a:spcPct val="35000"/>
            </a:spcAft>
            <a:buNone/>
          </a:pPr>
          <a:r>
            <a:rPr lang="en-US" sz="5400" b="1" kern="1200" baseline="0"/>
            <a:t>Conclusions</a:t>
          </a:r>
          <a:endParaRPr lang="en-US" sz="5400" kern="1200"/>
        </a:p>
      </dsp:txBody>
      <dsp:txXfrm>
        <a:off x="56328" y="56328"/>
        <a:ext cx="3849726" cy="10412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E90053-0A02-4858-8885-911B93CBD1A3}">
      <dsp:nvSpPr>
        <dsp:cNvPr id="0" name=""/>
        <dsp:cNvSpPr/>
      </dsp:nvSpPr>
      <dsp:spPr>
        <a:xfrm>
          <a:off x="0" y="0"/>
          <a:ext cx="9896324" cy="939694"/>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baseline="0" dirty="0"/>
            <a:t>METHODOLOGY</a:t>
          </a:r>
          <a:endParaRPr lang="en-US" sz="4400" kern="1200" dirty="0"/>
        </a:p>
      </dsp:txBody>
      <dsp:txXfrm>
        <a:off x="27523" y="27523"/>
        <a:ext cx="9841278" cy="884648"/>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0D135E-26DD-4DC7-B3BC-01CAFEAAF64D}">
      <dsp:nvSpPr>
        <dsp:cNvPr id="0" name=""/>
        <dsp:cNvSpPr/>
      </dsp:nvSpPr>
      <dsp:spPr>
        <a:xfrm>
          <a:off x="1182159" y="2463"/>
          <a:ext cx="7765650" cy="3882825"/>
        </a:xfrm>
        <a:prstGeom prst="roundRect">
          <a:avLst>
            <a:gd name="adj" fmla="val 10000"/>
          </a:avLst>
        </a:prstGeom>
        <a:solidFill>
          <a:schemeClr val="lt1">
            <a:hueOff val="0"/>
            <a:satOff val="0"/>
            <a:lumOff val="0"/>
            <a:alphaOff val="0"/>
          </a:schemeClr>
        </a:solidFill>
        <a:ln w="1587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t>In order to compete with SpaceX Through this process, a general picture of their success methods are:</a:t>
          </a:r>
          <a:br>
            <a:rPr lang="en-GB" sz="2200" kern="1200" dirty="0"/>
          </a:br>
          <a:r>
            <a:rPr lang="en-GB" sz="2200" kern="1200" dirty="0"/>
            <a:t>• All their launch sites are located near the coast, away from nearby cities. This enabled to them to test</a:t>
          </a:r>
          <a:br>
            <a:rPr lang="en-GB" sz="2200" kern="1200" dirty="0"/>
          </a:br>
          <a:r>
            <a:rPr lang="en-GB" sz="2200" kern="1200" dirty="0"/>
            <a:t>their rocket landings without much interference.</a:t>
          </a:r>
          <a:br>
            <a:rPr lang="en-GB" sz="2200" kern="1200" dirty="0"/>
          </a:br>
          <a:r>
            <a:rPr lang="en-GB" sz="2200" kern="1200" dirty="0"/>
            <a:t>• Site KSC LC-39A had the highest launch success rate out of all the launch sites.</a:t>
          </a:r>
          <a:br>
            <a:rPr lang="en-GB" sz="2200" kern="1200" dirty="0"/>
          </a:br>
          <a:r>
            <a:rPr lang="en-GB" sz="2200" kern="1200" dirty="0"/>
            <a:t>• From 2015 onwards, the success rate of rocket landings significantly increased. It was also apparent that</a:t>
          </a:r>
          <a:br>
            <a:rPr lang="en-GB" sz="2200" kern="1200" dirty="0"/>
          </a:br>
          <a:r>
            <a:rPr lang="en-GB" sz="2200" kern="1200" dirty="0"/>
            <a:t>landing success increased with flight number</a:t>
          </a:r>
          <a:br>
            <a:rPr lang="en-GB" sz="2200" kern="1200" dirty="0"/>
          </a:br>
          <a:r>
            <a:rPr lang="en-GB" sz="2200" kern="1200" dirty="0"/>
            <a:t>All this data was used to train a machine learning model that is able to predict the landing outcome of</a:t>
          </a:r>
          <a:br>
            <a:rPr lang="en-GB" sz="2200" kern="1200" dirty="0"/>
          </a:br>
          <a:r>
            <a:rPr lang="en-GB" sz="2200" kern="1200" dirty="0"/>
            <a:t>rocket launches with 83.33% accuracy.</a:t>
          </a:r>
          <a:endParaRPr lang="en-US" sz="2200" kern="1200" dirty="0"/>
        </a:p>
      </dsp:txBody>
      <dsp:txXfrm>
        <a:off x="1295883" y="116187"/>
        <a:ext cx="7538202" cy="3655377"/>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B624B-F72A-4AC8-8335-31666AD78556}">
      <dsp:nvSpPr>
        <dsp:cNvPr id="0" name=""/>
        <dsp:cNvSpPr/>
      </dsp:nvSpPr>
      <dsp:spPr>
        <a:xfrm>
          <a:off x="0" y="9921"/>
          <a:ext cx="10515600" cy="130571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baseline="0"/>
            <a:t>DISCUSSION about new and nowadays trend in programming and databases</a:t>
          </a:r>
          <a:endParaRPr lang="en-US" sz="3600" kern="1200"/>
        </a:p>
      </dsp:txBody>
      <dsp:txXfrm>
        <a:off x="63740" y="73661"/>
        <a:ext cx="10388120" cy="1178239"/>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EDCC6-AA8C-4E81-8B71-442300815D36}">
      <dsp:nvSpPr>
        <dsp:cNvPr id="0" name=""/>
        <dsp:cNvSpPr/>
      </dsp:nvSpPr>
      <dsp:spPr>
        <a:xfrm>
          <a:off x="0" y="225062"/>
          <a:ext cx="9720072" cy="10494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ctr" defTabSz="2044700">
            <a:lnSpc>
              <a:spcPct val="90000"/>
            </a:lnSpc>
            <a:spcBef>
              <a:spcPct val="0"/>
            </a:spcBef>
            <a:spcAft>
              <a:spcPct val="35000"/>
            </a:spcAft>
            <a:buNone/>
          </a:pPr>
          <a:r>
            <a:rPr lang="en-US" sz="4600" b="1" kern="1200" baseline="0"/>
            <a:t>PROGRAMMING LANGUAGE TRENDS</a:t>
          </a:r>
          <a:endParaRPr lang="en-US" sz="4600" kern="1200"/>
        </a:p>
      </dsp:txBody>
      <dsp:txXfrm>
        <a:off x="51232" y="276294"/>
        <a:ext cx="9617608" cy="94702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ED834E-2829-4373-A38A-910D5D16F77D}">
      <dsp:nvSpPr>
        <dsp:cNvPr id="0" name=""/>
        <dsp:cNvSpPr/>
      </dsp:nvSpPr>
      <dsp:spPr>
        <a:xfrm>
          <a:off x="0" y="9955"/>
          <a:ext cx="9720072" cy="10881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b="1" kern="1200" baseline="0" dirty="0"/>
            <a:t>PROGRAMMING LANGUAGE TRENDS - FINDINGS &amp; IMPLICATIONS</a:t>
          </a:r>
          <a:endParaRPr lang="en-US" sz="3000" kern="1200" dirty="0"/>
        </a:p>
      </dsp:txBody>
      <dsp:txXfrm>
        <a:off x="53117" y="63072"/>
        <a:ext cx="9613838" cy="98186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6F187-670C-456C-888C-5501C744664D}">
      <dsp:nvSpPr>
        <dsp:cNvPr id="0" name=""/>
        <dsp:cNvSpPr/>
      </dsp:nvSpPr>
      <dsp:spPr>
        <a:xfrm>
          <a:off x="0" y="0"/>
          <a:ext cx="5181600" cy="4351338"/>
        </a:xfrm>
        <a:prstGeom prst="roundRect">
          <a:avLst>
            <a:gd name="adj" fmla="val 5000"/>
          </a:avLst>
        </a:prstGeom>
        <a:solidFill>
          <a:schemeClr val="accent4">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22885" rIns="288925" bIns="0" numCol="1" spcCol="1270" anchor="t" anchorCtr="0">
          <a:noAutofit/>
        </a:bodyPr>
        <a:lstStyle/>
        <a:p>
          <a:pPr marL="0" lvl="0" indent="0" algn="r" defTabSz="2889250">
            <a:lnSpc>
              <a:spcPct val="90000"/>
            </a:lnSpc>
            <a:spcBef>
              <a:spcPct val="0"/>
            </a:spcBef>
            <a:spcAft>
              <a:spcPct val="35000"/>
            </a:spcAft>
            <a:buNone/>
          </a:pPr>
          <a:r>
            <a:rPr lang="en-US" sz="6500" b="1" kern="1200"/>
            <a:t>Findings</a:t>
          </a:r>
          <a:endParaRPr lang="en-US" sz="6500" kern="1200"/>
        </a:p>
      </dsp:txBody>
      <dsp:txXfrm rot="16200000">
        <a:off x="-1265888" y="1265888"/>
        <a:ext cx="3568097" cy="1036320"/>
      </dsp:txXfrm>
    </dsp:sp>
    <dsp:sp modelId="{5F6D900C-7D03-4AD6-8D42-B3486ACA389A}">
      <dsp:nvSpPr>
        <dsp:cNvPr id="0" name=""/>
        <dsp:cNvSpPr/>
      </dsp:nvSpPr>
      <dsp:spPr>
        <a:xfrm>
          <a:off x="1036320" y="0"/>
          <a:ext cx="3860292" cy="4351338"/>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5151" rIns="0" bIns="0" numCol="1" spcCol="1270" anchor="t" anchorCtr="0">
          <a:noAutofit/>
        </a:bodyPr>
        <a:lstStyle/>
        <a:p>
          <a:pPr marL="0" lvl="0" indent="0" algn="l" defTabSz="844550">
            <a:lnSpc>
              <a:spcPct val="90000"/>
            </a:lnSpc>
            <a:spcBef>
              <a:spcPct val="0"/>
            </a:spcBef>
            <a:spcAft>
              <a:spcPct val="35000"/>
            </a:spcAft>
            <a:buNone/>
          </a:pPr>
          <a:r>
            <a:rPr lang="en-US" sz="1900" kern="1200"/>
            <a:t>Finding 1. Languages like Python, Java, R, JavaScript, SQL will still be used. </a:t>
          </a:r>
        </a:p>
        <a:p>
          <a:pPr marL="0" lvl="0" indent="0" algn="l" defTabSz="844550">
            <a:lnSpc>
              <a:spcPct val="90000"/>
            </a:lnSpc>
            <a:spcBef>
              <a:spcPct val="0"/>
            </a:spcBef>
            <a:spcAft>
              <a:spcPct val="35000"/>
            </a:spcAft>
            <a:buNone/>
          </a:pPr>
          <a:r>
            <a:rPr lang="en-US" sz="1900" kern="1200" dirty="0"/>
            <a:t>Finding 2. Those languages are evolving so there is no problem with  them being ‘old’. </a:t>
          </a:r>
        </a:p>
        <a:p>
          <a:pPr marL="0" lvl="0" indent="0" algn="l" defTabSz="844550">
            <a:lnSpc>
              <a:spcPct val="90000"/>
            </a:lnSpc>
            <a:spcBef>
              <a:spcPct val="0"/>
            </a:spcBef>
            <a:spcAft>
              <a:spcPct val="35000"/>
            </a:spcAft>
            <a:buNone/>
          </a:pPr>
          <a:r>
            <a:rPr lang="en-US" sz="1900" kern="1200" dirty="0"/>
            <a:t>Finding 3. NOSQL and SQL are popular database languages, but sooner or later we switch towards NOSQL because we don’t need more than 1table, 1file, 1document. It is no relational database so it doesn’t need 4tables to get you one result which saves time, money and storage.</a:t>
          </a:r>
        </a:p>
        <a:p>
          <a:pPr marL="0" lvl="0" indent="0" algn="l" defTabSz="844550">
            <a:lnSpc>
              <a:spcPct val="90000"/>
            </a:lnSpc>
            <a:spcBef>
              <a:spcPct val="0"/>
            </a:spcBef>
            <a:spcAft>
              <a:spcPct val="35000"/>
            </a:spcAft>
            <a:buNone/>
          </a:pPr>
          <a:r>
            <a:rPr lang="en-US" sz="1900" kern="1200"/>
            <a:t>Finding 4. R has a huge usage in AI and next years its gonna be used for machine learning and AI even more. </a:t>
          </a:r>
        </a:p>
      </dsp:txBody>
      <dsp:txXfrm>
        <a:off x="1036320" y="0"/>
        <a:ext cx="3860292" cy="435133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CF1C5-098C-434D-9109-DDCA99931ED1}">
      <dsp:nvSpPr>
        <dsp:cNvPr id="0" name=""/>
        <dsp:cNvSpPr/>
      </dsp:nvSpPr>
      <dsp:spPr>
        <a:xfrm>
          <a:off x="0" y="186480"/>
          <a:ext cx="4754880" cy="576000"/>
        </a:xfrm>
        <a:prstGeom prst="rect">
          <a:avLst/>
        </a:prstGeom>
        <a:solidFill>
          <a:schemeClr val="accent2">
            <a:alpha val="90000"/>
            <a:hueOff val="0"/>
            <a:satOff val="0"/>
            <a:lumOff val="0"/>
            <a:alphaOff val="0"/>
          </a:schemeClr>
        </a:solidFill>
        <a:ln w="15875" cap="flat" cmpd="sng" algn="ctr">
          <a:solidFill>
            <a:schemeClr val="accent2">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t>Implications</a:t>
          </a:r>
          <a:endParaRPr lang="en-US" sz="2000" kern="1200"/>
        </a:p>
      </dsp:txBody>
      <dsp:txXfrm>
        <a:off x="0" y="186480"/>
        <a:ext cx="4754880" cy="576000"/>
      </dsp:txXfrm>
    </dsp:sp>
    <dsp:sp modelId="{9A76F759-669D-466E-A276-D283449E6AA1}">
      <dsp:nvSpPr>
        <dsp:cNvPr id="0" name=""/>
        <dsp:cNvSpPr/>
      </dsp:nvSpPr>
      <dsp:spPr>
        <a:xfrm>
          <a:off x="0" y="762480"/>
          <a:ext cx="4754880" cy="3074399"/>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Implication 1. Make sure you stay up to date with those language and always learn something new. Python was here 30years and its still evolving so if you stop, in 5years you will need to start study again. </a:t>
          </a:r>
        </a:p>
        <a:p>
          <a:pPr marL="228600" lvl="1" indent="-228600" algn="l" defTabSz="889000">
            <a:lnSpc>
              <a:spcPct val="90000"/>
            </a:lnSpc>
            <a:spcBef>
              <a:spcPct val="0"/>
            </a:spcBef>
            <a:spcAft>
              <a:spcPct val="15000"/>
            </a:spcAft>
            <a:buChar char="•"/>
          </a:pPr>
          <a:r>
            <a:rPr lang="en-US" sz="2000" kern="1200"/>
            <a:t>Implication 2. Take a look at new languages because JavaScript will be soon with Java replaced by TypeScreept, and Kotlin. Because its efficiency and language its easier to learn and write. </a:t>
          </a:r>
        </a:p>
      </dsp:txBody>
      <dsp:txXfrm>
        <a:off x="0" y="762480"/>
        <a:ext cx="4754880" cy="3074399"/>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0F682-6750-468B-B2B2-C16BE4656C18}">
      <dsp:nvSpPr>
        <dsp:cNvPr id="0" name=""/>
        <dsp:cNvSpPr/>
      </dsp:nvSpPr>
      <dsp:spPr>
        <a:xfrm>
          <a:off x="0" y="1146"/>
          <a:ext cx="10515600" cy="132327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980" tIns="220980" rIns="220980" bIns="220980" numCol="1" spcCol="1270" anchor="ctr" anchorCtr="0">
          <a:noAutofit/>
        </a:bodyPr>
        <a:lstStyle/>
        <a:p>
          <a:pPr marL="0" lvl="0" indent="0" algn="ctr" defTabSz="2578100">
            <a:lnSpc>
              <a:spcPct val="90000"/>
            </a:lnSpc>
            <a:spcBef>
              <a:spcPct val="0"/>
            </a:spcBef>
            <a:spcAft>
              <a:spcPct val="35000"/>
            </a:spcAft>
            <a:buNone/>
          </a:pPr>
          <a:r>
            <a:rPr lang="en-US" sz="5800" b="1" kern="1200" baseline="0"/>
            <a:t>DATABASE TRENDS</a:t>
          </a:r>
          <a:endParaRPr lang="en-US" sz="5800" kern="1200"/>
        </a:p>
      </dsp:txBody>
      <dsp:txXfrm>
        <a:off x="64597" y="65743"/>
        <a:ext cx="10386406" cy="119407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FFE40-C8B7-4406-84BE-3B6DAAAE09A8}">
      <dsp:nvSpPr>
        <dsp:cNvPr id="0" name=""/>
        <dsp:cNvSpPr/>
      </dsp:nvSpPr>
      <dsp:spPr>
        <a:xfrm rot="16200000">
          <a:off x="5066522" y="-5066522"/>
          <a:ext cx="849085" cy="10982130"/>
        </a:xfrm>
        <a:prstGeom prst="flowChartManualOperati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0" rIns="228600" bIns="0" numCol="1" spcCol="1270" anchor="ctr" anchorCtr="0">
          <a:noAutofit/>
        </a:bodyPr>
        <a:lstStyle/>
        <a:p>
          <a:pPr marL="0" lvl="0" indent="0" algn="ctr" defTabSz="1600200">
            <a:lnSpc>
              <a:spcPct val="90000"/>
            </a:lnSpc>
            <a:spcBef>
              <a:spcPct val="0"/>
            </a:spcBef>
            <a:spcAft>
              <a:spcPct val="35000"/>
            </a:spcAft>
            <a:buNone/>
          </a:pPr>
          <a:r>
            <a:rPr lang="en-US" sz="3600" b="1" kern="1200" baseline="0"/>
            <a:t>DATABASE TRENDS - FINDINGS &amp; IMPLICATIONS</a:t>
          </a:r>
          <a:endParaRPr lang="en-US" sz="3600" kern="1200"/>
        </a:p>
      </dsp:txBody>
      <dsp:txXfrm rot="5400000">
        <a:off x="0" y="169817"/>
        <a:ext cx="10982130" cy="509451"/>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0B8F62-5E5B-458F-9835-564BC083AC45}">
      <dsp:nvSpPr>
        <dsp:cNvPr id="0" name=""/>
        <dsp:cNvSpPr/>
      </dsp:nvSpPr>
      <dsp:spPr>
        <a:xfrm>
          <a:off x="0" y="489142"/>
          <a:ext cx="6279503" cy="5357200"/>
        </a:xfrm>
        <a:prstGeom prst="roundRect">
          <a:avLst>
            <a:gd name="adj" fmla="val 10000"/>
          </a:avLst>
        </a:prstGeom>
        <a:solidFill>
          <a:schemeClr val="lt1">
            <a:hueOff val="0"/>
            <a:satOff val="0"/>
            <a:lumOff val="0"/>
            <a:alphaOff val="0"/>
          </a:schemeClr>
        </a:solidFill>
        <a:ln w="1587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Findings</a:t>
          </a:r>
          <a:endParaRPr lang="en-US" sz="4300" kern="1200" dirty="0"/>
        </a:p>
        <a:p>
          <a:pPr marL="114300" lvl="1" indent="-114300" algn="just" defTabSz="533400">
            <a:lnSpc>
              <a:spcPct val="90000"/>
            </a:lnSpc>
            <a:spcBef>
              <a:spcPct val="0"/>
            </a:spcBef>
            <a:spcAft>
              <a:spcPct val="15000"/>
            </a:spcAft>
            <a:buFont typeface="Wingdings" panose="05000000000000000000" pitchFamily="2" charset="2"/>
            <a:buChar char="§"/>
          </a:pPr>
          <a:r>
            <a:rPr lang="en-US" sz="1200" kern="1200" dirty="0"/>
            <a:t>Finding 1.</a:t>
          </a:r>
          <a:r>
            <a:rPr lang="en-GB" sz="1200" kern="1200" dirty="0"/>
            <a:t> Technologies like artificial intelligence, machine learning, data science, and data engineering all rely on some data source somehow. Countless surveys and blogs have data-related jobs at the top with all the emerging technologies today. Since you need SQL to work with databases, </a:t>
          </a:r>
          <a:r>
            <a:rPr lang="en-GB" sz="1200" kern="1200" dirty="0">
              <a:hlinkClick xmlns:r="http://schemas.openxmlformats.org/officeDocument/2006/relationships" r:id="rId1"/>
            </a:rPr>
            <a:t>learning SQL</a:t>
          </a:r>
          <a:r>
            <a:rPr lang="en-GB" sz="1200" kern="1200" dirty="0"/>
            <a:t> is definitely among the first steps towards a career that involves data crunching or use in any way.</a:t>
          </a:r>
          <a:endParaRPr lang="en-US" sz="1200" kern="1200" dirty="0"/>
        </a:p>
        <a:p>
          <a:pPr marL="114300" lvl="1" indent="-114300" algn="just" defTabSz="533400">
            <a:lnSpc>
              <a:spcPct val="90000"/>
            </a:lnSpc>
            <a:spcBef>
              <a:spcPct val="0"/>
            </a:spcBef>
            <a:spcAft>
              <a:spcPct val="15000"/>
            </a:spcAft>
            <a:buFont typeface="Wingdings" panose="05000000000000000000" pitchFamily="2" charset="2"/>
            <a:buChar char="§"/>
          </a:pPr>
          <a:r>
            <a:rPr lang="en-US" sz="1200" kern="1200" dirty="0"/>
            <a:t>Finding 2.</a:t>
          </a:r>
          <a:r>
            <a:rPr lang="en-GB" sz="1200" kern="1200" dirty="0"/>
            <a:t> MySQL is not the best if you want advanced data protection features like throttling and masking. It is also not the best with semi-structured data like JSON. SQL. FACEBOOK, YOUTUBE, UBER use it in their applications. YouTube uses MySQL to store all the metadata for the videos. </a:t>
          </a:r>
          <a:endParaRPr lang="en-US" sz="1200" kern="1200" dirty="0"/>
        </a:p>
        <a:p>
          <a:pPr marL="114300" lvl="1" indent="-114300" algn="just" defTabSz="533400">
            <a:lnSpc>
              <a:spcPct val="90000"/>
            </a:lnSpc>
            <a:spcBef>
              <a:spcPct val="0"/>
            </a:spcBef>
            <a:spcAft>
              <a:spcPct val="15000"/>
            </a:spcAft>
            <a:buFont typeface="Wingdings" panose="05000000000000000000" pitchFamily="2" charset="2"/>
            <a:buChar char="§"/>
          </a:pPr>
          <a:r>
            <a:rPr lang="en-GB" sz="1200" kern="1200" dirty="0"/>
            <a:t>PostgreSQL handles semi-structured data such as JSON and has great support for distributed. WHATSUP, TWITCH, NASA, APPLE, SPOTIFY, INSTAGRAM, REDEDIT.</a:t>
          </a:r>
          <a:endParaRPr lang="en-US" sz="1200" kern="1200" dirty="0"/>
        </a:p>
        <a:p>
          <a:pPr marL="114300" lvl="1" indent="-114300" algn="just" defTabSz="533400">
            <a:lnSpc>
              <a:spcPct val="90000"/>
            </a:lnSpc>
            <a:spcBef>
              <a:spcPct val="0"/>
            </a:spcBef>
            <a:spcAft>
              <a:spcPct val="15000"/>
            </a:spcAft>
            <a:buFont typeface="Wingdings" panose="05000000000000000000" pitchFamily="2" charset="2"/>
            <a:buChar char="§"/>
          </a:pPr>
          <a:r>
            <a:rPr lang="en-US" sz="1200" kern="1200" dirty="0"/>
            <a:t>Finding 3 ORACLE -</a:t>
          </a:r>
          <a:r>
            <a:rPr lang="en-GB" sz="1200" kern="1200" dirty="0"/>
            <a:t> In fact, it is one of the most mature and stable databases today. It is used by major fortune 500 companies around the world for their transactions. Its not free and for 100 employees it can cost 1000s of $. NETFLIX, LINKED IN, EBAY</a:t>
          </a:r>
          <a:endParaRPr lang="en-US" sz="1200" kern="1200" dirty="0"/>
        </a:p>
        <a:p>
          <a:pPr marL="114300" lvl="1" indent="-114300" algn="just" defTabSz="533400">
            <a:lnSpc>
              <a:spcPct val="90000"/>
            </a:lnSpc>
            <a:spcBef>
              <a:spcPct val="0"/>
            </a:spcBef>
            <a:spcAft>
              <a:spcPct val="15000"/>
            </a:spcAft>
            <a:buFont typeface="Wingdings" panose="05000000000000000000" pitchFamily="2" charset="2"/>
            <a:buChar char="§"/>
          </a:pPr>
          <a:r>
            <a:rPr lang="en-GB" sz="1200" b="1" kern="1200" dirty="0"/>
            <a:t>NoSQL </a:t>
          </a:r>
          <a:r>
            <a:rPr lang="en-GB" sz="1200" kern="1200" dirty="0"/>
            <a:t>databases (aka "not only SQL") are non-tabular databases and store data differently than relational tables. NoSQL databases come in a variety of types based on their data model. The main types are document, key-value, wide-column, and graph. They provide flexible schemas and scale easily with large amounts of data and high user loads. Storing </a:t>
          </a:r>
          <a:r>
            <a:rPr lang="en-GB" sz="1200" kern="1200" dirty="0">
              <a:hlinkClick xmlns:r="http://schemas.openxmlformats.org/officeDocument/2006/relationships" r:id="rId2"/>
            </a:rPr>
            <a:t>financial data</a:t>
          </a:r>
          <a:r>
            <a:rPr lang="en-GB" sz="1200" kern="1200" dirty="0"/>
            <a:t> and </a:t>
          </a:r>
          <a:r>
            <a:rPr lang="en-GB" sz="1200" kern="1200" dirty="0">
              <a:hlinkClick xmlns:r="http://schemas.openxmlformats.org/officeDocument/2006/relationships" r:id="rId3"/>
            </a:rPr>
            <a:t>healthcare records</a:t>
          </a:r>
          <a:r>
            <a:rPr lang="en-GB" sz="1200" kern="1200" dirty="0"/>
            <a:t>). Misconception - NoSQL databases like MongoDB do, in fact, support </a:t>
          </a:r>
          <a:r>
            <a:rPr lang="en-GB" sz="1200" kern="1200" dirty="0">
              <a:hlinkClick xmlns:r="http://schemas.openxmlformats.org/officeDocument/2006/relationships" r:id="rId4"/>
            </a:rPr>
            <a:t>ACID transactions</a:t>
          </a:r>
          <a:r>
            <a:rPr lang="en-GB" sz="1200" kern="1200" dirty="0"/>
            <a:t>.</a:t>
          </a:r>
          <a:endParaRPr lang="en-US" sz="1200" kern="1200" dirty="0"/>
        </a:p>
        <a:p>
          <a:pPr marL="114300" lvl="1" indent="-114300" algn="just" defTabSz="533400">
            <a:lnSpc>
              <a:spcPct val="90000"/>
            </a:lnSpc>
            <a:spcBef>
              <a:spcPct val="0"/>
            </a:spcBef>
            <a:spcAft>
              <a:spcPct val="15000"/>
            </a:spcAft>
            <a:buFont typeface="Wingdings" panose="05000000000000000000" pitchFamily="2" charset="2"/>
            <a:buChar char="§"/>
          </a:pPr>
          <a:r>
            <a:rPr lang="en-US" sz="1200" b="1" kern="1200" dirty="0"/>
            <a:t>MongoDB - </a:t>
          </a:r>
          <a:r>
            <a:rPr lang="en-GB" sz="1200" kern="1200" dirty="0"/>
            <a:t>Works with semi-structured data such as JSON or XML…</a:t>
          </a:r>
          <a:endParaRPr lang="en-US" sz="1200" kern="1200" dirty="0"/>
        </a:p>
        <a:p>
          <a:pPr marL="114300" lvl="2" indent="-57150" algn="just" defTabSz="444500">
            <a:lnSpc>
              <a:spcPct val="90000"/>
            </a:lnSpc>
            <a:spcBef>
              <a:spcPct val="0"/>
            </a:spcBef>
            <a:spcAft>
              <a:spcPct val="15000"/>
            </a:spcAft>
            <a:buFont typeface="Wingdings" panose="05000000000000000000" pitchFamily="2" charset="2"/>
            <a:buChar char="§"/>
          </a:pPr>
          <a:r>
            <a:rPr lang="en-GB" sz="1000" kern="1200"/>
            <a:t>MongoDB is an object-oriented document-based database that stores data inside a collection of documents rather than in rows and columns like in the other databases</a:t>
          </a:r>
          <a:endParaRPr lang="en-US" sz="1000" kern="1200"/>
        </a:p>
        <a:p>
          <a:pPr marL="114300" lvl="2" indent="-57150" algn="just" defTabSz="444500">
            <a:lnSpc>
              <a:spcPct val="90000"/>
            </a:lnSpc>
            <a:spcBef>
              <a:spcPct val="0"/>
            </a:spcBef>
            <a:spcAft>
              <a:spcPct val="15000"/>
            </a:spcAft>
            <a:buFont typeface="Wingdings" panose="05000000000000000000" pitchFamily="2" charset="2"/>
            <a:buChar char="§"/>
          </a:pPr>
          <a:r>
            <a:rPr lang="en-GB" sz="1000" kern="1200"/>
            <a:t>Naturally, the lack of pure structure may come at the cost of some ACID transaction inconsistency. If you primarily deal with structured data in your transactions, it is better to use one of the other options.</a:t>
          </a:r>
          <a:endParaRPr lang="en-US" sz="1000" kern="1200"/>
        </a:p>
        <a:p>
          <a:pPr marL="114300" lvl="1" indent="-114300" algn="just" defTabSz="533400">
            <a:lnSpc>
              <a:spcPct val="90000"/>
            </a:lnSpc>
            <a:spcBef>
              <a:spcPct val="0"/>
            </a:spcBef>
            <a:spcAft>
              <a:spcPct val="15000"/>
            </a:spcAft>
            <a:buFont typeface="Wingdings" panose="05000000000000000000" pitchFamily="2" charset="2"/>
            <a:buChar char="§"/>
          </a:pPr>
          <a:r>
            <a:rPr lang="en-US" sz="1200" b="1" kern="1200" dirty="0"/>
            <a:t>Microsoft SQL Server – PAIND. BUT CHEAPER THAN ORACLE. </a:t>
          </a:r>
          <a:endParaRPr lang="en-US" sz="1200" kern="1200" dirty="0"/>
        </a:p>
        <a:p>
          <a:pPr marL="114300" lvl="2" indent="-57150" algn="just" defTabSz="444500">
            <a:lnSpc>
              <a:spcPct val="90000"/>
            </a:lnSpc>
            <a:spcBef>
              <a:spcPct val="0"/>
            </a:spcBef>
            <a:spcAft>
              <a:spcPct val="15000"/>
            </a:spcAft>
            <a:buFont typeface="Wingdings" panose="05000000000000000000" pitchFamily="2" charset="2"/>
            <a:buChar char="§"/>
          </a:pPr>
          <a:r>
            <a:rPr lang="en-GB" sz="1000" kern="1200" dirty="0"/>
            <a:t>Microsoft’s release of cloud-based Azure SQL database</a:t>
          </a:r>
          <a:r>
            <a:rPr lang="en-US" sz="1000" b="1" kern="1200" dirty="0"/>
            <a:t>. </a:t>
          </a:r>
          <a:r>
            <a:rPr lang="en-GB" sz="1000" kern="1200" dirty="0"/>
            <a:t>Azure is a multi-tenant database in which different customers can access a single instance of the database and is a platform-as-a-service (PaaS) offering. Due to the similarities, you can learn SQL Server then switch to Azure as needed. </a:t>
          </a:r>
          <a:r>
            <a:rPr lang="en-GB" sz="1000" kern="1200" dirty="0">
              <a:hlinkClick xmlns:r="http://schemas.openxmlformats.org/officeDocument/2006/relationships" r:id="rId5"/>
            </a:rPr>
            <a:t>SQL from A to Z in SQL Server</a:t>
          </a:r>
          <a:r>
            <a:rPr lang="en-GB" sz="1000" kern="1200" dirty="0"/>
            <a:t> is a great track to get you started if you want to start learning SQL for a Microsoft product.</a:t>
          </a:r>
          <a:endParaRPr lang="en-US" sz="1000" kern="1200" dirty="0"/>
        </a:p>
      </dsp:txBody>
      <dsp:txXfrm>
        <a:off x="156907" y="646049"/>
        <a:ext cx="5965689" cy="504338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CC0302-D42C-4132-AA37-936523230398}">
      <dsp:nvSpPr>
        <dsp:cNvPr id="0" name=""/>
        <dsp:cNvSpPr/>
      </dsp:nvSpPr>
      <dsp:spPr>
        <a:xfrm>
          <a:off x="0" y="0"/>
          <a:ext cx="4630204" cy="5225143"/>
        </a:xfrm>
        <a:prstGeom prst="triangl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52A9C9-8AF7-4BDD-A713-EDE89FDEC85C}">
      <dsp:nvSpPr>
        <dsp:cNvPr id="0" name=""/>
        <dsp:cNvSpPr/>
      </dsp:nvSpPr>
      <dsp:spPr>
        <a:xfrm>
          <a:off x="2315102" y="523024"/>
          <a:ext cx="3009632" cy="3714750"/>
        </a:xfrm>
        <a:prstGeom prst="roundRect">
          <a:avLst/>
        </a:prstGeom>
        <a:solidFill>
          <a:schemeClr val="lt1">
            <a:alpha val="90000"/>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Implications</a:t>
          </a:r>
          <a:endParaRPr lang="en-US" sz="1900" kern="1200"/>
        </a:p>
        <a:p>
          <a:pPr marL="114300" lvl="1" indent="-114300" algn="l" defTabSz="666750">
            <a:lnSpc>
              <a:spcPct val="90000"/>
            </a:lnSpc>
            <a:spcBef>
              <a:spcPct val="0"/>
            </a:spcBef>
            <a:spcAft>
              <a:spcPct val="15000"/>
            </a:spcAft>
            <a:buChar char="•"/>
          </a:pPr>
          <a:r>
            <a:rPr lang="en-US" sz="1500" kern="1200" dirty="0"/>
            <a:t>Implication 1: If you want to work with unstructured data then you can easily go for NoSQL database.</a:t>
          </a:r>
        </a:p>
        <a:p>
          <a:pPr marL="114300" lvl="1" indent="-114300" algn="l" defTabSz="666750">
            <a:lnSpc>
              <a:spcPct val="90000"/>
            </a:lnSpc>
            <a:spcBef>
              <a:spcPct val="0"/>
            </a:spcBef>
            <a:spcAft>
              <a:spcPct val="15000"/>
            </a:spcAft>
            <a:buChar char="•"/>
          </a:pPr>
          <a:r>
            <a:rPr lang="en-US" sz="1500" kern="1200" dirty="0"/>
            <a:t>Implication 2: If you will work strictly with </a:t>
          </a:r>
          <a:r>
            <a:rPr lang="en-US" sz="1500" kern="1200" dirty="0" err="1"/>
            <a:t>Windowns</a:t>
          </a:r>
          <a:r>
            <a:rPr lang="en-US" sz="1500" kern="1200" dirty="0"/>
            <a:t> and </a:t>
          </a:r>
          <a:r>
            <a:rPr lang="en-US" sz="1500" kern="1200" dirty="0" err="1"/>
            <a:t>Miscrosoft</a:t>
          </a:r>
          <a:r>
            <a:rPr lang="en-US" sz="1500" kern="1200" dirty="0"/>
            <a:t> products than I recommend to go for </a:t>
          </a:r>
          <a:r>
            <a:rPr lang="en-US" sz="1500" kern="1200" dirty="0" err="1"/>
            <a:t>Miscrosoft</a:t>
          </a:r>
          <a:r>
            <a:rPr lang="en-US" sz="1500" kern="1200" dirty="0"/>
            <a:t> SQL Server. You can work with unstructured data, its paid and you can use SQL on Azure. </a:t>
          </a:r>
        </a:p>
        <a:p>
          <a:pPr marL="114300" lvl="1" indent="-114300" algn="l" defTabSz="666750">
            <a:lnSpc>
              <a:spcPct val="90000"/>
            </a:lnSpc>
            <a:spcBef>
              <a:spcPct val="0"/>
            </a:spcBef>
            <a:spcAft>
              <a:spcPct val="15000"/>
            </a:spcAft>
            <a:buChar char="•"/>
          </a:pPr>
          <a:r>
            <a:rPr lang="en-US" sz="1500" kern="1200" dirty="0"/>
            <a:t>Implication 3: Generally you </a:t>
          </a:r>
          <a:r>
            <a:rPr lang="en-US" sz="1500" kern="1200" dirty="0" err="1"/>
            <a:t>shoud</a:t>
          </a:r>
          <a:r>
            <a:rPr lang="en-US" sz="1500" kern="1200" dirty="0"/>
            <a:t> take a closer look at MySQL, ORACLE, PostgreSQL for more wider usage. </a:t>
          </a:r>
        </a:p>
      </dsp:txBody>
      <dsp:txXfrm>
        <a:off x="2462020" y="669942"/>
        <a:ext cx="2715796" cy="342091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1782F5-351D-4820-94C1-6D4D8E27371E}">
      <dsp:nvSpPr>
        <dsp:cNvPr id="0" name=""/>
        <dsp:cNvSpPr/>
      </dsp:nvSpPr>
      <dsp:spPr>
        <a:xfrm>
          <a:off x="0" y="118625"/>
          <a:ext cx="9302752" cy="148297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1" kern="1200" dirty="0"/>
            <a:t>METHODOLOGY</a:t>
          </a:r>
        </a:p>
      </dsp:txBody>
      <dsp:txXfrm>
        <a:off x="72393" y="191018"/>
        <a:ext cx="9157966" cy="13381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CFEC5-34F0-4331-A843-AFFA54775D06}">
      <dsp:nvSpPr>
        <dsp:cNvPr id="0" name=""/>
        <dsp:cNvSpPr/>
      </dsp:nvSpPr>
      <dsp:spPr>
        <a:xfrm>
          <a:off x="0" y="10415"/>
          <a:ext cx="9912355" cy="79852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b="1" kern="1200" baseline="0"/>
            <a:t>Data collection </a:t>
          </a:r>
          <a:endParaRPr lang="en-US" sz="3500" kern="1200"/>
        </a:p>
      </dsp:txBody>
      <dsp:txXfrm>
        <a:off x="38981" y="49396"/>
        <a:ext cx="9834393" cy="72056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6.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4.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3E86E9-70F9-4CED-9951-36E2E5EE062A}" type="datetimeFigureOut">
              <a:rPr lang="en-US" smtClean="0"/>
              <a:t>11/24/2022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30804-D6A2-46E1-8480-DD773A9F1725}" type="slidenum">
              <a:rPr lang="en-US" smtClean="0"/>
              <a:t>‹#›</a:t>
            </a:fld>
            <a:endParaRPr lang="en-US"/>
          </a:p>
        </p:txBody>
      </p:sp>
    </p:spTree>
    <p:extLst>
      <p:ext uri="{BB962C8B-B14F-4D97-AF65-F5344CB8AC3E}">
        <p14:creationId xmlns:p14="http://schemas.microsoft.com/office/powerpoint/2010/main" val="107458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C30804-D6A2-46E1-8480-DD773A9F1725}" type="slidenum">
              <a:rPr lang="en-US" smtClean="0"/>
              <a:t>13</a:t>
            </a:fld>
            <a:endParaRPr lang="en-US"/>
          </a:p>
        </p:txBody>
      </p:sp>
    </p:spTree>
    <p:extLst>
      <p:ext uri="{BB962C8B-B14F-4D97-AF65-F5344CB8AC3E}">
        <p14:creationId xmlns:p14="http://schemas.microsoft.com/office/powerpoint/2010/main" val="2706424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FCA21F8C-B3AC-4F8D-9458-63855C85A4DF}"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E9637-1A95-4DC2-BD51-553D4ECD8D3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5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21F8C-B3AC-4F8D-9458-63855C85A4DF}"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3538686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21F8C-B3AC-4F8D-9458-63855C85A4DF}"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E9637-1A95-4DC2-BD51-553D4ECD8D32}"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062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1F8C-B3AC-4F8D-9458-63855C85A4DF}"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429238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1F8C-B3AC-4F8D-9458-63855C85A4DF}"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160826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1F8C-B3AC-4F8D-9458-63855C85A4DF}"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287407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21F8C-B3AC-4F8D-9458-63855C85A4DF}"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3298737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A21F8C-B3AC-4F8D-9458-63855C85A4DF}" type="datetimeFigureOut">
              <a:rPr lang="en-US" smtClean="0"/>
              <a:t>11/24/2022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3E9637-1A95-4DC2-BD51-553D4ECD8D3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712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A21F8C-B3AC-4F8D-9458-63855C85A4DF}"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135651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A21F8C-B3AC-4F8D-9458-63855C85A4DF}" type="datetimeFigureOut">
              <a:rPr lang="en-US" smtClean="0"/>
              <a:t>11/24/2022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168856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A21F8C-B3AC-4F8D-9458-63855C85A4DF}" type="datetimeFigureOut">
              <a:rPr lang="en-US" smtClean="0"/>
              <a:t>11/24/2022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335127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21F8C-B3AC-4F8D-9458-63855C85A4DF}" type="datetimeFigureOut">
              <a:rPr lang="en-US" smtClean="0"/>
              <a:t>11/24/2022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33906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A21F8C-B3AC-4F8D-9458-63855C85A4DF}"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E9637-1A95-4DC2-BD51-553D4ECD8D32}" type="slidenum">
              <a:rPr lang="en-US" smtClean="0"/>
              <a:t>‹#›</a:t>
            </a:fld>
            <a:endParaRPr lang="en-US"/>
          </a:p>
        </p:txBody>
      </p:sp>
    </p:spTree>
    <p:extLst>
      <p:ext uri="{BB962C8B-B14F-4D97-AF65-F5344CB8AC3E}">
        <p14:creationId xmlns:p14="http://schemas.microsoft.com/office/powerpoint/2010/main" val="50365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21F8C-B3AC-4F8D-9458-63855C85A4DF}" type="datetimeFigureOut">
              <a:rPr lang="en-US" smtClean="0"/>
              <a:t>11/24/2022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3E9637-1A95-4DC2-BD51-553D4ECD8D32}"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183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FCA21F8C-B3AC-4F8D-9458-63855C85A4DF}" type="datetimeFigureOut">
              <a:rPr lang="en-US" smtClean="0"/>
              <a:t>11/24/2022</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D3E9637-1A95-4DC2-BD51-553D4ECD8D32}"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4868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microsoft.com/office/2007/relationships/hdphoto" Target="../media/hdphoto1.wdp"/><Relationship Id="rId7" Type="http://schemas.openxmlformats.org/officeDocument/2006/relationships/diagramQuickStyle" Target="../diagrams/quickStyle1.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webp"/><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diagramLayout" Target="../diagrams/layout15.xml"/><Relationship Id="rId7" Type="http://schemas.openxmlformats.org/officeDocument/2006/relationships/chart" Target="../charts/chart1.xml"/><Relationship Id="rId2" Type="http://schemas.openxmlformats.org/officeDocument/2006/relationships/diagramData" Target="../diagrams/data15.xml"/><Relationship Id="rId1" Type="http://schemas.openxmlformats.org/officeDocument/2006/relationships/slideLayout" Target="../slideLayouts/slideLayout1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9"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12" Type="http://schemas.openxmlformats.org/officeDocument/2006/relationships/image" Target="../media/image5.jpg"/><Relationship Id="rId2" Type="http://schemas.openxmlformats.org/officeDocument/2006/relationships/diagramData" Target="../diagrams/data16.xml"/><Relationship Id="rId1" Type="http://schemas.openxmlformats.org/officeDocument/2006/relationships/slideLayout" Target="../slideLayouts/slideLayout1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8.xml"/><Relationship Id="rId7" Type="http://schemas.openxmlformats.org/officeDocument/2006/relationships/image" Target="../media/image7.png"/><Relationship Id="rId2" Type="http://schemas.openxmlformats.org/officeDocument/2006/relationships/diagramData" Target="../diagrams/data18.xml"/><Relationship Id="rId1" Type="http://schemas.openxmlformats.org/officeDocument/2006/relationships/slideLayout" Target="../slideLayouts/slideLayout1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3.xml.rels><?xml version="1.0" encoding="UTF-8" standalone="yes"?>
<Relationships xmlns="http://schemas.openxmlformats.org/package/2006/relationships"><Relationship Id="rId8" Type="http://schemas.microsoft.com/office/2007/relationships/diagramDrawing" Target="../diagrams/drawing19.xml"/><Relationship Id="rId13" Type="http://schemas.microsoft.com/office/2007/relationships/diagramDrawing" Target="../diagrams/drawing20.xml"/><Relationship Id="rId3" Type="http://schemas.openxmlformats.org/officeDocument/2006/relationships/image" Target="../media/image8.jpg"/><Relationship Id="rId7" Type="http://schemas.openxmlformats.org/officeDocument/2006/relationships/diagramColors" Target="../diagrams/colors19.xml"/><Relationship Id="rId12" Type="http://schemas.openxmlformats.org/officeDocument/2006/relationships/diagramColors" Target="../diagrams/colors20.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QuickStyle" Target="../diagrams/quickStyle19.xml"/><Relationship Id="rId11" Type="http://schemas.openxmlformats.org/officeDocument/2006/relationships/diagramQuickStyle" Target="../diagrams/quickStyle20.xml"/><Relationship Id="rId5" Type="http://schemas.openxmlformats.org/officeDocument/2006/relationships/diagramLayout" Target="../diagrams/layout19.xml"/><Relationship Id="rId10" Type="http://schemas.openxmlformats.org/officeDocument/2006/relationships/diagramLayout" Target="../diagrams/layout20.xml"/><Relationship Id="rId4" Type="http://schemas.openxmlformats.org/officeDocument/2006/relationships/diagramData" Target="../diagrams/data19.xml"/><Relationship Id="rId9" Type="http://schemas.openxmlformats.org/officeDocument/2006/relationships/diagramData" Target="../diagrams/data20.xml"/><Relationship Id="rId1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diagramLayout" Target="../diagrams/layout21.xml"/><Relationship Id="rId7" Type="http://schemas.openxmlformats.org/officeDocument/2006/relationships/diagramData" Target="../diagrams/data22.xml"/><Relationship Id="rId2" Type="http://schemas.openxmlformats.org/officeDocument/2006/relationships/diagramData" Target="../diagrams/data21.xml"/><Relationship Id="rId1" Type="http://schemas.openxmlformats.org/officeDocument/2006/relationships/slideLayout" Target="../slideLayouts/slideLayout12.xml"/><Relationship Id="rId6" Type="http://schemas.microsoft.com/office/2007/relationships/diagramDrawing" Target="../diagrams/drawing21.xml"/><Relationship Id="rId11" Type="http://schemas.microsoft.com/office/2007/relationships/diagramDrawing" Target="../diagrams/drawing22.xml"/><Relationship Id="rId5" Type="http://schemas.openxmlformats.org/officeDocument/2006/relationships/diagramColors" Target="../diagrams/colors21.xml"/><Relationship Id="rId10" Type="http://schemas.openxmlformats.org/officeDocument/2006/relationships/diagramColors" Target="../diagrams/colors22.xml"/><Relationship Id="rId4" Type="http://schemas.openxmlformats.org/officeDocument/2006/relationships/diagramQuickStyle" Target="../diagrams/quickStyle21.xml"/><Relationship Id="rId9" Type="http://schemas.openxmlformats.org/officeDocument/2006/relationships/diagramQuickStyle" Target="../diagrams/quickStyle2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3.webp"/><Relationship Id="rId1" Type="http://schemas.openxmlformats.org/officeDocument/2006/relationships/slideLayout" Target="../slideLayouts/slideLayout1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diagramLayout" Target="../diagrams/layout25.xml"/><Relationship Id="rId7" Type="http://schemas.openxmlformats.org/officeDocument/2006/relationships/diagramData" Target="../diagrams/data26.xml"/><Relationship Id="rId12" Type="http://schemas.openxmlformats.org/officeDocument/2006/relationships/image" Target="../media/image10.png"/><Relationship Id="rId2" Type="http://schemas.openxmlformats.org/officeDocument/2006/relationships/diagramData" Target="../diagrams/data25.xml"/><Relationship Id="rId1" Type="http://schemas.openxmlformats.org/officeDocument/2006/relationships/slideLayout" Target="../slideLayouts/slideLayout12.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7.xml"/><Relationship Id="rId7" Type="http://schemas.openxmlformats.org/officeDocument/2006/relationships/image" Target="../media/image11.png"/><Relationship Id="rId2" Type="http://schemas.openxmlformats.org/officeDocument/2006/relationships/diagramData" Target="../diagrams/data27.xml"/><Relationship Id="rId1" Type="http://schemas.openxmlformats.org/officeDocument/2006/relationships/slideLayout" Target="../slideLayouts/slideLayout1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29.xml"/><Relationship Id="rId3" Type="http://schemas.openxmlformats.org/officeDocument/2006/relationships/diagramLayout" Target="../diagrams/layout28.xml"/><Relationship Id="rId7" Type="http://schemas.openxmlformats.org/officeDocument/2006/relationships/diagramData" Target="../diagrams/data29.xml"/><Relationship Id="rId12" Type="http://schemas.openxmlformats.org/officeDocument/2006/relationships/image" Target="../media/image12.png"/><Relationship Id="rId2" Type="http://schemas.openxmlformats.org/officeDocument/2006/relationships/diagramData" Target="../diagrams/data28.xml"/><Relationship Id="rId1" Type="http://schemas.openxmlformats.org/officeDocument/2006/relationships/slideLayout" Target="../slideLayouts/slideLayout12.xml"/><Relationship Id="rId6" Type="http://schemas.microsoft.com/office/2007/relationships/diagramDrawing" Target="../diagrams/drawing28.xml"/><Relationship Id="rId11" Type="http://schemas.microsoft.com/office/2007/relationships/diagramDrawing" Target="../diagrams/drawing29.xml"/><Relationship Id="rId5" Type="http://schemas.openxmlformats.org/officeDocument/2006/relationships/diagramColors" Target="../diagrams/colors28.xml"/><Relationship Id="rId10" Type="http://schemas.openxmlformats.org/officeDocument/2006/relationships/diagramColors" Target="../diagrams/colors29.xml"/><Relationship Id="rId4" Type="http://schemas.openxmlformats.org/officeDocument/2006/relationships/diagramQuickStyle" Target="../diagrams/quickStyle28.xml"/><Relationship Id="rId9" Type="http://schemas.openxmlformats.org/officeDocument/2006/relationships/diagramQuickStyle" Target="../diagrams/quickStyle29.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0.xml"/><Relationship Id="rId7" Type="http://schemas.openxmlformats.org/officeDocument/2006/relationships/image" Target="../media/image13.png"/><Relationship Id="rId2" Type="http://schemas.openxmlformats.org/officeDocument/2006/relationships/diagramData" Target="../diagrams/data30.xml"/><Relationship Id="rId1" Type="http://schemas.openxmlformats.org/officeDocument/2006/relationships/slideLayout" Target="../slideLayouts/slideLayout1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1.xml"/><Relationship Id="rId7" Type="http://schemas.openxmlformats.org/officeDocument/2006/relationships/image" Target="../media/image14.png"/><Relationship Id="rId2" Type="http://schemas.openxmlformats.org/officeDocument/2006/relationships/diagramData" Target="../diagrams/data31.xml"/><Relationship Id="rId1" Type="http://schemas.openxmlformats.org/officeDocument/2006/relationships/slideLayout" Target="../slideLayouts/slideLayout1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15.png"/><Relationship Id="rId2" Type="http://schemas.openxmlformats.org/officeDocument/2006/relationships/diagramData" Target="../diagrams/data32.xml"/><Relationship Id="rId1" Type="http://schemas.openxmlformats.org/officeDocument/2006/relationships/slideLayout" Target="../slideLayouts/slideLayout1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diagramLayout" Target="../diagrams/layout33.xml"/><Relationship Id="rId7" Type="http://schemas.openxmlformats.org/officeDocument/2006/relationships/diagramData" Target="../diagrams/data34.xml"/><Relationship Id="rId2" Type="http://schemas.openxmlformats.org/officeDocument/2006/relationships/diagramData" Target="../diagrams/data33.xml"/><Relationship Id="rId1" Type="http://schemas.openxmlformats.org/officeDocument/2006/relationships/slideLayout" Target="../slideLayouts/slideLayout12.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5.xml"/><Relationship Id="rId7" Type="http://schemas.openxmlformats.org/officeDocument/2006/relationships/image" Target="../media/image16.png"/><Relationship Id="rId2" Type="http://schemas.openxmlformats.org/officeDocument/2006/relationships/diagramData" Target="../diagrams/data35.xml"/><Relationship Id="rId1" Type="http://schemas.openxmlformats.org/officeDocument/2006/relationships/slideLayout" Target="../slideLayouts/slideLayout1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17.png"/><Relationship Id="rId2" Type="http://schemas.openxmlformats.org/officeDocument/2006/relationships/diagramData" Target="../diagrams/data36.xml"/><Relationship Id="rId1" Type="http://schemas.openxmlformats.org/officeDocument/2006/relationships/slideLayout" Target="../slideLayouts/slideLayout1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38.xml"/><Relationship Id="rId13" Type="http://schemas.openxmlformats.org/officeDocument/2006/relationships/diagramData" Target="../diagrams/data39.xml"/><Relationship Id="rId18" Type="http://schemas.openxmlformats.org/officeDocument/2006/relationships/diagramData" Target="../diagrams/data40.xml"/><Relationship Id="rId3" Type="http://schemas.openxmlformats.org/officeDocument/2006/relationships/diagramLayout" Target="../diagrams/layout37.xml"/><Relationship Id="rId21" Type="http://schemas.openxmlformats.org/officeDocument/2006/relationships/diagramColors" Target="../diagrams/colors40.xml"/><Relationship Id="rId7" Type="http://schemas.openxmlformats.org/officeDocument/2006/relationships/diagramData" Target="../diagrams/data38.xml"/><Relationship Id="rId12" Type="http://schemas.openxmlformats.org/officeDocument/2006/relationships/image" Target="../media/image18.png"/><Relationship Id="rId17" Type="http://schemas.microsoft.com/office/2007/relationships/diagramDrawing" Target="../diagrams/drawing39.xml"/><Relationship Id="rId2" Type="http://schemas.openxmlformats.org/officeDocument/2006/relationships/diagramData" Target="../diagrams/data37.xml"/><Relationship Id="rId16" Type="http://schemas.openxmlformats.org/officeDocument/2006/relationships/diagramColors" Target="../diagrams/colors39.xml"/><Relationship Id="rId20" Type="http://schemas.openxmlformats.org/officeDocument/2006/relationships/diagramQuickStyle" Target="../diagrams/quickStyle40.xml"/><Relationship Id="rId1" Type="http://schemas.openxmlformats.org/officeDocument/2006/relationships/slideLayout" Target="../slideLayouts/slideLayout12.xml"/><Relationship Id="rId6" Type="http://schemas.microsoft.com/office/2007/relationships/diagramDrawing" Target="../diagrams/drawing37.xml"/><Relationship Id="rId11" Type="http://schemas.microsoft.com/office/2007/relationships/diagramDrawing" Target="../diagrams/drawing38.xml"/><Relationship Id="rId5" Type="http://schemas.openxmlformats.org/officeDocument/2006/relationships/diagramColors" Target="../diagrams/colors37.xml"/><Relationship Id="rId15" Type="http://schemas.openxmlformats.org/officeDocument/2006/relationships/diagramQuickStyle" Target="../diagrams/quickStyle39.xml"/><Relationship Id="rId10" Type="http://schemas.openxmlformats.org/officeDocument/2006/relationships/diagramColors" Target="../diagrams/colors38.xml"/><Relationship Id="rId19" Type="http://schemas.openxmlformats.org/officeDocument/2006/relationships/diagramLayout" Target="../diagrams/layout40.xml"/><Relationship Id="rId4" Type="http://schemas.openxmlformats.org/officeDocument/2006/relationships/diagramQuickStyle" Target="../diagrams/quickStyle37.xml"/><Relationship Id="rId9" Type="http://schemas.openxmlformats.org/officeDocument/2006/relationships/diagramQuickStyle" Target="../diagrams/quickStyle38.xml"/><Relationship Id="rId14" Type="http://schemas.openxmlformats.org/officeDocument/2006/relationships/diagramLayout" Target="../diagrams/layout39.xml"/><Relationship Id="rId22" Type="http://schemas.microsoft.com/office/2007/relationships/diagramDrawing" Target="../diagrams/drawing40.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42.xml"/><Relationship Id="rId13" Type="http://schemas.openxmlformats.org/officeDocument/2006/relationships/diagramLayout" Target="../diagrams/layout43.xml"/><Relationship Id="rId3" Type="http://schemas.openxmlformats.org/officeDocument/2006/relationships/diagramLayout" Target="../diagrams/layout41.xml"/><Relationship Id="rId7" Type="http://schemas.openxmlformats.org/officeDocument/2006/relationships/diagramData" Target="../diagrams/data42.xml"/><Relationship Id="rId12" Type="http://schemas.openxmlformats.org/officeDocument/2006/relationships/diagramData" Target="../diagrams/data43.xml"/><Relationship Id="rId2" Type="http://schemas.openxmlformats.org/officeDocument/2006/relationships/diagramData" Target="../diagrams/data41.xml"/><Relationship Id="rId16" Type="http://schemas.microsoft.com/office/2007/relationships/diagramDrawing" Target="../diagrams/drawing43.xml"/><Relationship Id="rId1" Type="http://schemas.openxmlformats.org/officeDocument/2006/relationships/slideLayout" Target="../slideLayouts/slideLayout12.xml"/><Relationship Id="rId6" Type="http://schemas.microsoft.com/office/2007/relationships/diagramDrawing" Target="../diagrams/drawing41.xml"/><Relationship Id="rId11" Type="http://schemas.microsoft.com/office/2007/relationships/diagramDrawing" Target="../diagrams/drawing42.xml"/><Relationship Id="rId5" Type="http://schemas.openxmlformats.org/officeDocument/2006/relationships/diagramColors" Target="../diagrams/colors41.xml"/><Relationship Id="rId15" Type="http://schemas.openxmlformats.org/officeDocument/2006/relationships/diagramColors" Target="../diagrams/colors43.xml"/><Relationship Id="rId10" Type="http://schemas.openxmlformats.org/officeDocument/2006/relationships/diagramColors" Target="../diagrams/colors42.xml"/><Relationship Id="rId4" Type="http://schemas.openxmlformats.org/officeDocument/2006/relationships/diagramQuickStyle" Target="../diagrams/quickStyle41.xml"/><Relationship Id="rId9" Type="http://schemas.openxmlformats.org/officeDocument/2006/relationships/diagramQuickStyle" Target="../diagrams/quickStyle42.xml"/><Relationship Id="rId14" Type="http://schemas.openxmlformats.org/officeDocument/2006/relationships/diagramQuickStyle" Target="../diagrams/quickStyle43.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45.xml"/><Relationship Id="rId3" Type="http://schemas.openxmlformats.org/officeDocument/2006/relationships/diagramLayout" Target="../diagrams/layout44.xml"/><Relationship Id="rId7" Type="http://schemas.openxmlformats.org/officeDocument/2006/relationships/diagramData" Target="../diagrams/data45.xml"/><Relationship Id="rId12" Type="http://schemas.openxmlformats.org/officeDocument/2006/relationships/image" Target="../media/image19.png"/><Relationship Id="rId2" Type="http://schemas.openxmlformats.org/officeDocument/2006/relationships/diagramData" Target="../diagrams/data44.xml"/><Relationship Id="rId1" Type="http://schemas.openxmlformats.org/officeDocument/2006/relationships/slideLayout" Target="../slideLayouts/slideLayout12.xml"/><Relationship Id="rId6" Type="http://schemas.microsoft.com/office/2007/relationships/diagramDrawing" Target="../diagrams/drawing44.xml"/><Relationship Id="rId11" Type="http://schemas.microsoft.com/office/2007/relationships/diagramDrawing" Target="../diagrams/drawing45.xml"/><Relationship Id="rId5" Type="http://schemas.openxmlformats.org/officeDocument/2006/relationships/diagramColors" Target="../diagrams/colors44.xml"/><Relationship Id="rId10" Type="http://schemas.openxmlformats.org/officeDocument/2006/relationships/diagramColors" Target="../diagrams/colors45.xml"/><Relationship Id="rId4" Type="http://schemas.openxmlformats.org/officeDocument/2006/relationships/diagramQuickStyle" Target="../diagrams/quickStyle44.xml"/><Relationship Id="rId9" Type="http://schemas.openxmlformats.org/officeDocument/2006/relationships/diagramQuickStyle" Target="../diagrams/quickStyle4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6.xml"/><Relationship Id="rId7" Type="http://schemas.openxmlformats.org/officeDocument/2006/relationships/image" Target="../media/image20.png"/><Relationship Id="rId2" Type="http://schemas.openxmlformats.org/officeDocument/2006/relationships/diagramData" Target="../diagrams/data46.xml"/><Relationship Id="rId1" Type="http://schemas.openxmlformats.org/officeDocument/2006/relationships/slideLayout" Target="../slideLayouts/slideLayout1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7.xml"/><Relationship Id="rId7" Type="http://schemas.openxmlformats.org/officeDocument/2006/relationships/image" Target="../media/image21.png"/><Relationship Id="rId2" Type="http://schemas.openxmlformats.org/officeDocument/2006/relationships/diagramData" Target="../diagrams/data47.xml"/><Relationship Id="rId1" Type="http://schemas.openxmlformats.org/officeDocument/2006/relationships/slideLayout" Target="../slideLayouts/slideLayout12.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9.xml"/><Relationship Id="rId7" Type="http://schemas.openxmlformats.org/officeDocument/2006/relationships/image" Target="../media/image23.png"/><Relationship Id="rId2" Type="http://schemas.openxmlformats.org/officeDocument/2006/relationships/diagramData" Target="../diagrams/data49.xml"/><Relationship Id="rId1" Type="http://schemas.openxmlformats.org/officeDocument/2006/relationships/slideLayout" Target="../slideLayouts/slideLayout1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33.xml.rels><?xml version="1.0" encoding="UTF-8" standalone="yes"?>
<Relationships xmlns="http://schemas.openxmlformats.org/package/2006/relationships"><Relationship Id="rId2" Type="http://schemas.openxmlformats.org/officeDocument/2006/relationships/image" Target="../media/image3.web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51.xml"/><Relationship Id="rId3" Type="http://schemas.openxmlformats.org/officeDocument/2006/relationships/diagramLayout" Target="../diagrams/layout50.xml"/><Relationship Id="rId7" Type="http://schemas.openxmlformats.org/officeDocument/2006/relationships/diagramData" Target="../diagrams/data51.xml"/><Relationship Id="rId12" Type="http://schemas.openxmlformats.org/officeDocument/2006/relationships/image" Target="../media/image24.png"/><Relationship Id="rId2" Type="http://schemas.openxmlformats.org/officeDocument/2006/relationships/diagramData" Target="../diagrams/data50.xml"/><Relationship Id="rId1" Type="http://schemas.openxmlformats.org/officeDocument/2006/relationships/slideLayout" Target="../slideLayouts/slideLayout12.xml"/><Relationship Id="rId6" Type="http://schemas.microsoft.com/office/2007/relationships/diagramDrawing" Target="../diagrams/drawing50.xml"/><Relationship Id="rId11" Type="http://schemas.microsoft.com/office/2007/relationships/diagramDrawing" Target="../diagrams/drawing51.xml"/><Relationship Id="rId5" Type="http://schemas.openxmlformats.org/officeDocument/2006/relationships/diagramColors" Target="../diagrams/colors50.xml"/><Relationship Id="rId10" Type="http://schemas.openxmlformats.org/officeDocument/2006/relationships/diagramColors" Target="../diagrams/colors51.xml"/><Relationship Id="rId4" Type="http://schemas.openxmlformats.org/officeDocument/2006/relationships/diagramQuickStyle" Target="../diagrams/quickStyle50.xml"/><Relationship Id="rId9" Type="http://schemas.openxmlformats.org/officeDocument/2006/relationships/diagramQuickStyle" Target="../diagrams/quickStyle51.xml"/></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52.xml"/><Relationship Id="rId7" Type="http://schemas.openxmlformats.org/officeDocument/2006/relationships/image" Target="../media/image25.png"/><Relationship Id="rId2" Type="http://schemas.openxmlformats.org/officeDocument/2006/relationships/diagramData" Target="../diagrams/data52.xml"/><Relationship Id="rId1" Type="http://schemas.openxmlformats.org/officeDocument/2006/relationships/slideLayout" Target="../slideLayouts/slideLayout1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54.xml"/><Relationship Id="rId3" Type="http://schemas.openxmlformats.org/officeDocument/2006/relationships/diagramLayout" Target="../diagrams/layout53.xml"/><Relationship Id="rId7" Type="http://schemas.openxmlformats.org/officeDocument/2006/relationships/diagramData" Target="../diagrams/data54.xml"/><Relationship Id="rId12" Type="http://schemas.openxmlformats.org/officeDocument/2006/relationships/image" Target="../media/image27.png"/><Relationship Id="rId2" Type="http://schemas.openxmlformats.org/officeDocument/2006/relationships/diagramData" Target="../diagrams/data53.xml"/><Relationship Id="rId1" Type="http://schemas.openxmlformats.org/officeDocument/2006/relationships/slideLayout" Target="../slideLayouts/slideLayout12.xml"/><Relationship Id="rId6" Type="http://schemas.microsoft.com/office/2007/relationships/diagramDrawing" Target="../diagrams/drawing53.xml"/><Relationship Id="rId11" Type="http://schemas.microsoft.com/office/2007/relationships/diagramDrawing" Target="../diagrams/drawing54.xml"/><Relationship Id="rId5" Type="http://schemas.openxmlformats.org/officeDocument/2006/relationships/diagramColors" Target="../diagrams/colors53.xml"/><Relationship Id="rId10" Type="http://schemas.openxmlformats.org/officeDocument/2006/relationships/diagramColors" Target="../diagrams/colors54.xml"/><Relationship Id="rId4" Type="http://schemas.openxmlformats.org/officeDocument/2006/relationships/diagramQuickStyle" Target="../diagrams/quickStyle53.xml"/><Relationship Id="rId9" Type="http://schemas.openxmlformats.org/officeDocument/2006/relationships/diagramQuickStyle" Target="../diagrams/quickStyle5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56.xml"/><Relationship Id="rId7" Type="http://schemas.openxmlformats.org/officeDocument/2006/relationships/image" Target="../media/image27.png"/><Relationship Id="rId2" Type="http://schemas.openxmlformats.org/officeDocument/2006/relationships/diagramData" Target="../diagrams/data56.xml"/><Relationship Id="rId1" Type="http://schemas.openxmlformats.org/officeDocument/2006/relationships/slideLayout" Target="../slideLayouts/slideLayout7.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image" Target="../media/image3.webp"/><Relationship Id="rId1" Type="http://schemas.openxmlformats.org/officeDocument/2006/relationships/slideLayout" Target="../slideLayouts/slideLayout7.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4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Layout" Target="../diagrams/layout59.xml"/><Relationship Id="rId7" Type="http://schemas.openxmlformats.org/officeDocument/2006/relationships/image" Target="../media/image30.png"/><Relationship Id="rId12" Type="http://schemas.microsoft.com/office/2007/relationships/diagramDrawing" Target="../diagrams/drawing60.xml"/><Relationship Id="rId2" Type="http://schemas.openxmlformats.org/officeDocument/2006/relationships/diagramData" Target="../diagrams/data59.xml"/><Relationship Id="rId1" Type="http://schemas.openxmlformats.org/officeDocument/2006/relationships/slideLayout" Target="../slideLayouts/slideLayout12.xml"/><Relationship Id="rId6" Type="http://schemas.microsoft.com/office/2007/relationships/diagramDrawing" Target="../diagrams/drawing59.xml"/><Relationship Id="rId11" Type="http://schemas.openxmlformats.org/officeDocument/2006/relationships/diagramColors" Target="../diagrams/colors60.xml"/><Relationship Id="rId5" Type="http://schemas.openxmlformats.org/officeDocument/2006/relationships/diagramColors" Target="../diagrams/colors59.xml"/><Relationship Id="rId10" Type="http://schemas.openxmlformats.org/officeDocument/2006/relationships/diagramQuickStyle" Target="../diagrams/quickStyle60.xml"/><Relationship Id="rId4" Type="http://schemas.openxmlformats.org/officeDocument/2006/relationships/diagramQuickStyle" Target="../diagrams/quickStyle59.xml"/><Relationship Id="rId9" Type="http://schemas.openxmlformats.org/officeDocument/2006/relationships/diagramLayout" Target="../diagrams/layout60.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62.xml"/><Relationship Id="rId3" Type="http://schemas.openxmlformats.org/officeDocument/2006/relationships/diagramLayout" Target="../diagrams/layout61.xml"/><Relationship Id="rId7" Type="http://schemas.openxmlformats.org/officeDocument/2006/relationships/diagramData" Target="../diagrams/data62.xml"/><Relationship Id="rId12" Type="http://schemas.openxmlformats.org/officeDocument/2006/relationships/image" Target="../media/image31.png"/><Relationship Id="rId2" Type="http://schemas.openxmlformats.org/officeDocument/2006/relationships/diagramData" Target="../diagrams/data61.xml"/><Relationship Id="rId1" Type="http://schemas.openxmlformats.org/officeDocument/2006/relationships/slideLayout" Target="../slideLayouts/slideLayout12.xml"/><Relationship Id="rId6" Type="http://schemas.microsoft.com/office/2007/relationships/diagramDrawing" Target="../diagrams/drawing61.xml"/><Relationship Id="rId11" Type="http://schemas.microsoft.com/office/2007/relationships/diagramDrawing" Target="../diagrams/drawing62.xml"/><Relationship Id="rId5" Type="http://schemas.openxmlformats.org/officeDocument/2006/relationships/diagramColors" Target="../diagrams/colors61.xml"/><Relationship Id="rId10" Type="http://schemas.openxmlformats.org/officeDocument/2006/relationships/diagramColors" Target="../diagrams/colors62.xml"/><Relationship Id="rId4" Type="http://schemas.openxmlformats.org/officeDocument/2006/relationships/diagramQuickStyle" Target="../diagrams/quickStyle61.xml"/><Relationship Id="rId9" Type="http://schemas.openxmlformats.org/officeDocument/2006/relationships/diagramQuickStyle" Target="../diagrams/quickStyle62.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64.xml"/><Relationship Id="rId3" Type="http://schemas.openxmlformats.org/officeDocument/2006/relationships/diagramLayout" Target="../diagrams/layout63.xml"/><Relationship Id="rId7" Type="http://schemas.openxmlformats.org/officeDocument/2006/relationships/diagramData" Target="../diagrams/data64.xml"/><Relationship Id="rId12" Type="http://schemas.openxmlformats.org/officeDocument/2006/relationships/image" Target="../media/image32.png"/><Relationship Id="rId2" Type="http://schemas.openxmlformats.org/officeDocument/2006/relationships/diagramData" Target="../diagrams/data63.xml"/><Relationship Id="rId1" Type="http://schemas.openxmlformats.org/officeDocument/2006/relationships/slideLayout" Target="../slideLayouts/slideLayout12.xml"/><Relationship Id="rId6" Type="http://schemas.microsoft.com/office/2007/relationships/diagramDrawing" Target="../diagrams/drawing63.xml"/><Relationship Id="rId11" Type="http://schemas.microsoft.com/office/2007/relationships/diagramDrawing" Target="../diagrams/drawing64.xml"/><Relationship Id="rId5" Type="http://schemas.openxmlformats.org/officeDocument/2006/relationships/diagramColors" Target="../diagrams/colors63.xml"/><Relationship Id="rId10" Type="http://schemas.openxmlformats.org/officeDocument/2006/relationships/diagramColors" Target="../diagrams/colors64.xml"/><Relationship Id="rId4" Type="http://schemas.openxmlformats.org/officeDocument/2006/relationships/diagramQuickStyle" Target="../diagrams/quickStyle63.xml"/><Relationship Id="rId9" Type="http://schemas.openxmlformats.org/officeDocument/2006/relationships/diagramQuickStyle" Target="../diagrams/quickStyle64.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image" Target="../media/image3.webp"/><Relationship Id="rId1" Type="http://schemas.openxmlformats.org/officeDocument/2006/relationships/slideLayout" Target="../slideLayouts/slideLayout7.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67.xml"/><Relationship Id="rId3" Type="http://schemas.openxmlformats.org/officeDocument/2006/relationships/diagramLayout" Target="../diagrams/layout66.xml"/><Relationship Id="rId7" Type="http://schemas.openxmlformats.org/officeDocument/2006/relationships/diagramData" Target="../diagrams/data67.xml"/><Relationship Id="rId12" Type="http://schemas.openxmlformats.org/officeDocument/2006/relationships/image" Target="../media/image33.png"/><Relationship Id="rId2" Type="http://schemas.openxmlformats.org/officeDocument/2006/relationships/diagramData" Target="../diagrams/data66.xml"/><Relationship Id="rId1" Type="http://schemas.openxmlformats.org/officeDocument/2006/relationships/slideLayout" Target="../slideLayouts/slideLayout12.xml"/><Relationship Id="rId6" Type="http://schemas.microsoft.com/office/2007/relationships/diagramDrawing" Target="../diagrams/drawing66.xml"/><Relationship Id="rId11" Type="http://schemas.microsoft.com/office/2007/relationships/diagramDrawing" Target="../diagrams/drawing67.xml"/><Relationship Id="rId5" Type="http://schemas.openxmlformats.org/officeDocument/2006/relationships/diagramColors" Target="../diagrams/colors66.xml"/><Relationship Id="rId10" Type="http://schemas.openxmlformats.org/officeDocument/2006/relationships/diagramColors" Target="../diagrams/colors67.xml"/><Relationship Id="rId4" Type="http://schemas.openxmlformats.org/officeDocument/2006/relationships/diagramQuickStyle" Target="../diagrams/quickStyle66.xml"/><Relationship Id="rId9" Type="http://schemas.openxmlformats.org/officeDocument/2006/relationships/diagramQuickStyle" Target="../diagrams/quickStyle6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8.xml"/><Relationship Id="rId7" Type="http://schemas.openxmlformats.org/officeDocument/2006/relationships/image" Target="../media/image34.png"/><Relationship Id="rId2" Type="http://schemas.openxmlformats.org/officeDocument/2006/relationships/diagramData" Target="../diagrams/data68.xml"/><Relationship Id="rId1" Type="http://schemas.openxmlformats.org/officeDocument/2006/relationships/slideLayout" Target="../slideLayouts/slideLayout1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70.xml"/><Relationship Id="rId3" Type="http://schemas.openxmlformats.org/officeDocument/2006/relationships/diagramLayout" Target="../diagrams/layout69.xml"/><Relationship Id="rId7" Type="http://schemas.openxmlformats.org/officeDocument/2006/relationships/diagramData" Target="../diagrams/data70.xml"/><Relationship Id="rId2" Type="http://schemas.openxmlformats.org/officeDocument/2006/relationships/diagramData" Target="../diagrams/data69.xml"/><Relationship Id="rId1" Type="http://schemas.openxmlformats.org/officeDocument/2006/relationships/slideLayout" Target="../slideLayouts/slideLayout12.xml"/><Relationship Id="rId6" Type="http://schemas.microsoft.com/office/2007/relationships/diagramDrawing" Target="../diagrams/drawing69.xml"/><Relationship Id="rId11" Type="http://schemas.microsoft.com/office/2007/relationships/diagramDrawing" Target="../diagrams/drawing70.xml"/><Relationship Id="rId5" Type="http://schemas.openxmlformats.org/officeDocument/2006/relationships/diagramColors" Target="../diagrams/colors69.xml"/><Relationship Id="rId10" Type="http://schemas.openxmlformats.org/officeDocument/2006/relationships/diagramColors" Target="../diagrams/colors70.xml"/><Relationship Id="rId4" Type="http://schemas.openxmlformats.org/officeDocument/2006/relationships/diagramQuickStyle" Target="../diagrams/quickStyle69.xml"/><Relationship Id="rId9" Type="http://schemas.openxmlformats.org/officeDocument/2006/relationships/diagramQuickStyle" Target="../diagrams/quickStyle70.xml"/></Relationships>
</file>

<file path=ppt/slides/_rels/slide48.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diagramLayout" Target="../diagrams/layout71.xml"/><Relationship Id="rId7" Type="http://schemas.openxmlformats.org/officeDocument/2006/relationships/image" Target="../media/image35.png"/><Relationship Id="rId2" Type="http://schemas.openxmlformats.org/officeDocument/2006/relationships/diagramData" Target="../diagrams/data71.xml"/><Relationship Id="rId1" Type="http://schemas.openxmlformats.org/officeDocument/2006/relationships/slideLayout" Target="../slideLayouts/slideLayout4.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 Id="rId9" Type="http://schemas.openxmlformats.org/officeDocument/2006/relationships/image" Target="../media/image37.jp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72.xml"/><Relationship Id="rId7" Type="http://schemas.openxmlformats.org/officeDocument/2006/relationships/image" Target="../media/image38.jpg"/><Relationship Id="rId2" Type="http://schemas.openxmlformats.org/officeDocument/2006/relationships/diagramData" Target="../diagrams/data72.xml"/><Relationship Id="rId1" Type="http://schemas.openxmlformats.org/officeDocument/2006/relationships/slideLayout" Target="../slideLayouts/slideLayout4.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3.webp"/><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74.xml"/><Relationship Id="rId13" Type="http://schemas.openxmlformats.org/officeDocument/2006/relationships/diagramLayout" Target="../diagrams/layout75.xml"/><Relationship Id="rId3" Type="http://schemas.openxmlformats.org/officeDocument/2006/relationships/diagramLayout" Target="../diagrams/layout73.xml"/><Relationship Id="rId7" Type="http://schemas.openxmlformats.org/officeDocument/2006/relationships/diagramData" Target="../diagrams/data74.xml"/><Relationship Id="rId12" Type="http://schemas.openxmlformats.org/officeDocument/2006/relationships/diagramData" Target="../diagrams/data75.xml"/><Relationship Id="rId2" Type="http://schemas.openxmlformats.org/officeDocument/2006/relationships/diagramData" Target="../diagrams/data73.xml"/><Relationship Id="rId16" Type="http://schemas.microsoft.com/office/2007/relationships/diagramDrawing" Target="../diagrams/drawing75.xml"/><Relationship Id="rId1" Type="http://schemas.openxmlformats.org/officeDocument/2006/relationships/slideLayout" Target="../slideLayouts/slideLayout4.xml"/><Relationship Id="rId6" Type="http://schemas.microsoft.com/office/2007/relationships/diagramDrawing" Target="../diagrams/drawing73.xml"/><Relationship Id="rId11" Type="http://schemas.microsoft.com/office/2007/relationships/diagramDrawing" Target="../diagrams/drawing74.xml"/><Relationship Id="rId5" Type="http://schemas.openxmlformats.org/officeDocument/2006/relationships/diagramColors" Target="../diagrams/colors73.xml"/><Relationship Id="rId15" Type="http://schemas.openxmlformats.org/officeDocument/2006/relationships/diagramColors" Target="../diagrams/colors75.xml"/><Relationship Id="rId10" Type="http://schemas.openxmlformats.org/officeDocument/2006/relationships/diagramColors" Target="../diagrams/colors74.xml"/><Relationship Id="rId4" Type="http://schemas.openxmlformats.org/officeDocument/2006/relationships/diagramQuickStyle" Target="../diagrams/quickStyle73.xml"/><Relationship Id="rId9" Type="http://schemas.openxmlformats.org/officeDocument/2006/relationships/diagramQuickStyle" Target="../diagrams/quickStyle74.xml"/><Relationship Id="rId14" Type="http://schemas.openxmlformats.org/officeDocument/2006/relationships/diagramQuickStyle" Target="../diagrams/quickStyle75.xml"/></Relationships>
</file>

<file path=ppt/slides/_rels/slide51.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diagramLayout" Target="../diagrams/layout76.xml"/><Relationship Id="rId7" Type="http://schemas.openxmlformats.org/officeDocument/2006/relationships/image" Target="../media/image39.jpg"/><Relationship Id="rId2" Type="http://schemas.openxmlformats.org/officeDocument/2006/relationships/diagramData" Target="../diagrams/data76.xml"/><Relationship Id="rId1" Type="http://schemas.openxmlformats.org/officeDocument/2006/relationships/slideLayout" Target="../slideLayouts/slideLayout4.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 Id="rId9" Type="http://schemas.openxmlformats.org/officeDocument/2006/relationships/image" Target="../media/image40.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78.xml"/><Relationship Id="rId13" Type="http://schemas.openxmlformats.org/officeDocument/2006/relationships/diagramLayout" Target="../diagrams/layout79.xml"/><Relationship Id="rId3" Type="http://schemas.openxmlformats.org/officeDocument/2006/relationships/diagramLayout" Target="../diagrams/layout77.xml"/><Relationship Id="rId7" Type="http://schemas.openxmlformats.org/officeDocument/2006/relationships/diagramData" Target="../diagrams/data78.xml"/><Relationship Id="rId12" Type="http://schemas.openxmlformats.org/officeDocument/2006/relationships/diagramData" Target="../diagrams/data79.xml"/><Relationship Id="rId2" Type="http://schemas.openxmlformats.org/officeDocument/2006/relationships/diagramData" Target="../diagrams/data77.xml"/><Relationship Id="rId16" Type="http://schemas.microsoft.com/office/2007/relationships/diagramDrawing" Target="../diagrams/drawing79.xml"/><Relationship Id="rId1" Type="http://schemas.openxmlformats.org/officeDocument/2006/relationships/slideLayout" Target="../slideLayouts/slideLayout4.xml"/><Relationship Id="rId6" Type="http://schemas.microsoft.com/office/2007/relationships/diagramDrawing" Target="../diagrams/drawing77.xml"/><Relationship Id="rId11" Type="http://schemas.microsoft.com/office/2007/relationships/diagramDrawing" Target="../diagrams/drawing78.xml"/><Relationship Id="rId5" Type="http://schemas.openxmlformats.org/officeDocument/2006/relationships/diagramColors" Target="../diagrams/colors77.xml"/><Relationship Id="rId15" Type="http://schemas.openxmlformats.org/officeDocument/2006/relationships/diagramColors" Target="../diagrams/colors79.xml"/><Relationship Id="rId10" Type="http://schemas.openxmlformats.org/officeDocument/2006/relationships/diagramColors" Target="../diagrams/colors78.xml"/><Relationship Id="rId4" Type="http://schemas.openxmlformats.org/officeDocument/2006/relationships/diagramQuickStyle" Target="../diagrams/quickStyle77.xml"/><Relationship Id="rId9" Type="http://schemas.openxmlformats.org/officeDocument/2006/relationships/diagramQuickStyle" Target="../diagrams/quickStyle78.xml"/><Relationship Id="rId14" Type="http://schemas.openxmlformats.org/officeDocument/2006/relationships/diagramQuickStyle" Target="../diagrams/quickStyle79.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5.jpg"/><Relationship Id="rId2" Type="http://schemas.openxmlformats.org/officeDocument/2006/relationships/diagramData" Target="../diagrams/data8.xml"/><Relationship Id="rId1" Type="http://schemas.openxmlformats.org/officeDocument/2006/relationships/slideLayout" Target="../slideLayouts/slideLayout1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12" Type="http://schemas.openxmlformats.org/officeDocument/2006/relationships/comments" Target="../comments/comment1.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1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1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harpenSoften amount="50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0BE576E-2337-4D1D-AC7F-7C673483B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5292"/>
            <a:ext cx="12428376" cy="8374344"/>
          </a:xfrm>
          <a:prstGeom prst="rect">
            <a:avLst/>
          </a:prstGeom>
        </p:spPr>
      </p:pic>
      <p:graphicFrame>
        <p:nvGraphicFramePr>
          <p:cNvPr id="3" name="Diagram 2">
            <a:extLst>
              <a:ext uri="{FF2B5EF4-FFF2-40B4-BE49-F238E27FC236}">
                <a16:creationId xmlns:a16="http://schemas.microsoft.com/office/drawing/2014/main" id="{46BEC18B-E24C-4BFE-BDAA-64EC02891C2E}"/>
              </a:ext>
            </a:extLst>
          </p:cNvPr>
          <p:cNvGraphicFramePr/>
          <p:nvPr>
            <p:extLst>
              <p:ext uri="{D42A27DB-BD31-4B8C-83A1-F6EECF244321}">
                <p14:modId xmlns:p14="http://schemas.microsoft.com/office/powerpoint/2010/main" val="84333811"/>
              </p:ext>
            </p:extLst>
          </p:nvPr>
        </p:nvGraphicFramePr>
        <p:xfrm>
          <a:off x="2259670" y="3448881"/>
          <a:ext cx="7672660" cy="11079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88D0DC21-C2EA-4921-B819-63A20E32776C}"/>
              </a:ext>
            </a:extLst>
          </p:cNvPr>
          <p:cNvSpPr txBox="1"/>
          <p:nvPr/>
        </p:nvSpPr>
        <p:spPr>
          <a:xfrm>
            <a:off x="8055199" y="4588407"/>
            <a:ext cx="1956946" cy="646331"/>
          </a:xfrm>
          <a:prstGeom prst="rect">
            <a:avLst/>
          </a:prstGeom>
          <a:noFill/>
        </p:spPr>
        <p:txBody>
          <a:bodyPr wrap="none" rtlCol="0">
            <a:spAutoFit/>
          </a:bodyPr>
          <a:lstStyle/>
          <a:p>
            <a:r>
              <a:rPr lang="en-US" dirty="0">
                <a:solidFill>
                  <a:schemeClr val="bg1"/>
                </a:solidFill>
              </a:rPr>
              <a:t>By: Michal Uhrinek</a:t>
            </a:r>
          </a:p>
          <a:p>
            <a:r>
              <a:rPr lang="en-US" dirty="0">
                <a:solidFill>
                  <a:schemeClr val="bg1"/>
                </a:solidFill>
              </a:rPr>
              <a:t>Date: 15.11.2022</a:t>
            </a:r>
          </a:p>
        </p:txBody>
      </p:sp>
    </p:spTree>
    <p:extLst>
      <p:ext uri="{BB962C8B-B14F-4D97-AF65-F5344CB8AC3E}">
        <p14:creationId xmlns:p14="http://schemas.microsoft.com/office/powerpoint/2010/main" val="33570300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B0B6F20-F0E6-4943-B55C-8B154A413ECD}"/>
              </a:ext>
            </a:extLst>
          </p:cNvPr>
          <p:cNvGraphicFramePr/>
          <p:nvPr>
            <p:extLst>
              <p:ext uri="{D42A27DB-BD31-4B8C-83A1-F6EECF244321}">
                <p14:modId xmlns:p14="http://schemas.microsoft.com/office/powerpoint/2010/main" val="3706148639"/>
              </p:ext>
            </p:extLst>
          </p:nvPr>
        </p:nvGraphicFramePr>
        <p:xfrm>
          <a:off x="1104139" y="343075"/>
          <a:ext cx="9983721" cy="87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5D96B863-2273-4A28-ABD4-2EC6958B140D}"/>
              </a:ext>
            </a:extLst>
          </p:cNvPr>
          <p:cNvSpPr>
            <a:spLocks noGrp="1"/>
          </p:cNvSpPr>
          <p:nvPr>
            <p:ph type="body" sz="half" idx="2"/>
          </p:nvPr>
        </p:nvSpPr>
        <p:spPr>
          <a:xfrm>
            <a:off x="1062149" y="1408924"/>
            <a:ext cx="10150130" cy="2712096"/>
          </a:xfrm>
        </p:spPr>
        <p:txBody>
          <a:bodyPr>
            <a:normAutofit fontScale="92500" lnSpcReduction="20000"/>
          </a:bodyPr>
          <a:lstStyle/>
          <a:p>
            <a:r>
              <a:rPr lang="en-US" b="1" dirty="0"/>
              <a:t>Types of charts used:</a:t>
            </a:r>
          </a:p>
          <a:p>
            <a:pPr marL="285750" indent="-285750">
              <a:buFont typeface="Wingdings" panose="05000000000000000000" pitchFamily="2" charset="2"/>
              <a:buChar char="§"/>
            </a:pPr>
            <a:r>
              <a:rPr lang="en-US" dirty="0"/>
              <a:t>Scatter plot – Flight Number vs Payload Mass , Flight Number vs Launch Site, Payload and Launch Sites, Flight Number and Orbit Type, Payload and Orbit type</a:t>
            </a:r>
          </a:p>
          <a:p>
            <a:pPr marL="285750" indent="-285750">
              <a:buFont typeface="Wingdings" panose="05000000000000000000" pitchFamily="2" charset="2"/>
              <a:buChar char="§"/>
            </a:pPr>
            <a:r>
              <a:rPr lang="en-US" dirty="0"/>
              <a:t>Bar chart – Success rate of each orbit </a:t>
            </a:r>
          </a:p>
          <a:p>
            <a:pPr marL="285750" indent="-285750">
              <a:buFont typeface="Wingdings" panose="05000000000000000000" pitchFamily="2" charset="2"/>
              <a:buChar char="§"/>
            </a:pPr>
            <a:r>
              <a:rPr lang="en-US" dirty="0"/>
              <a:t>Line plot – success rate and date</a:t>
            </a:r>
          </a:p>
          <a:p>
            <a:r>
              <a:rPr lang="en-US" dirty="0"/>
              <a:t>EDA with data visualization complete notebook link is below:</a:t>
            </a:r>
          </a:p>
          <a:p>
            <a:r>
              <a:rPr lang="en-US" dirty="0">
                <a:solidFill>
                  <a:srgbClr val="FFFF00"/>
                </a:solidFill>
              </a:rPr>
              <a:t>GITHUBLINK: </a:t>
            </a:r>
            <a:r>
              <a:rPr lang="en-US" dirty="0"/>
              <a:t>https://github.com/mikediego/Mike/blob/62cc4fab04f9b3e8d15eae6e86de15b016000dae/Exploratory%20Data%20Analysis%20using%20AIDA.ipynb</a:t>
            </a:r>
          </a:p>
        </p:txBody>
      </p:sp>
      <p:graphicFrame>
        <p:nvGraphicFramePr>
          <p:cNvPr id="6" name="Chart 5">
            <a:extLst>
              <a:ext uri="{FF2B5EF4-FFF2-40B4-BE49-F238E27FC236}">
                <a16:creationId xmlns:a16="http://schemas.microsoft.com/office/drawing/2014/main" id="{B0FCDEAA-D8FD-4794-A2D8-033C3401E42B}"/>
              </a:ext>
            </a:extLst>
          </p:cNvPr>
          <p:cNvGraphicFramePr/>
          <p:nvPr>
            <p:extLst>
              <p:ext uri="{D42A27DB-BD31-4B8C-83A1-F6EECF244321}">
                <p14:modId xmlns:p14="http://schemas.microsoft.com/office/powerpoint/2010/main" val="3362552502"/>
              </p:ext>
            </p:extLst>
          </p:nvPr>
        </p:nvGraphicFramePr>
        <p:xfrm>
          <a:off x="7763068" y="4767943"/>
          <a:ext cx="3106057" cy="149695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9" name="Chart 8">
            <a:extLst>
              <a:ext uri="{FF2B5EF4-FFF2-40B4-BE49-F238E27FC236}">
                <a16:creationId xmlns:a16="http://schemas.microsoft.com/office/drawing/2014/main" id="{D9698AF2-1C58-40DA-A4A7-0E7B3D6A76DE}"/>
              </a:ext>
            </a:extLst>
          </p:cNvPr>
          <p:cNvGraphicFramePr/>
          <p:nvPr>
            <p:extLst>
              <p:ext uri="{D42A27DB-BD31-4B8C-83A1-F6EECF244321}">
                <p14:modId xmlns:p14="http://schemas.microsoft.com/office/powerpoint/2010/main" val="27009405"/>
              </p:ext>
            </p:extLst>
          </p:nvPr>
        </p:nvGraphicFramePr>
        <p:xfrm>
          <a:off x="1062149" y="4633252"/>
          <a:ext cx="2614645" cy="1562271"/>
        </p:xfrm>
        <a:graphic>
          <a:graphicData uri="http://schemas.openxmlformats.org/drawingml/2006/chart">
            <c:chart xmlns:c="http://schemas.openxmlformats.org/drawingml/2006/chart" xmlns:r="http://schemas.openxmlformats.org/officeDocument/2006/relationships" r:id="rId8"/>
          </a:graphicData>
        </a:graphic>
      </p:graphicFrame>
      <p:pic>
        <p:nvPicPr>
          <p:cNvPr id="13" name="Picture 12">
            <a:extLst>
              <a:ext uri="{FF2B5EF4-FFF2-40B4-BE49-F238E27FC236}">
                <a16:creationId xmlns:a16="http://schemas.microsoft.com/office/drawing/2014/main" id="{489F41F0-501D-4F36-ACA5-35D9D7A16D4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95910" y="4509512"/>
            <a:ext cx="2533650" cy="1809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6161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E4550DC-B50C-43D7-AC69-956981B40CE0}"/>
              </a:ext>
            </a:extLst>
          </p:cNvPr>
          <p:cNvGraphicFramePr/>
          <p:nvPr>
            <p:extLst>
              <p:ext uri="{D42A27DB-BD31-4B8C-83A1-F6EECF244321}">
                <p14:modId xmlns:p14="http://schemas.microsoft.com/office/powerpoint/2010/main" val="1764225045"/>
              </p:ext>
            </p:extLst>
          </p:nvPr>
        </p:nvGraphicFramePr>
        <p:xfrm>
          <a:off x="1139914" y="578449"/>
          <a:ext cx="9905955" cy="737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0D4FCD2C-90B2-4538-A825-78B3EE80E62D}"/>
              </a:ext>
            </a:extLst>
          </p:cNvPr>
          <p:cNvGraphicFramePr/>
          <p:nvPr>
            <p:extLst>
              <p:ext uri="{D42A27DB-BD31-4B8C-83A1-F6EECF244321}">
                <p14:modId xmlns:p14="http://schemas.microsoft.com/office/powerpoint/2010/main" val="1785564817"/>
              </p:ext>
            </p:extLst>
          </p:nvPr>
        </p:nvGraphicFramePr>
        <p:xfrm>
          <a:off x="1" y="2155371"/>
          <a:ext cx="12111134" cy="42486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a:extLst>
              <a:ext uri="{FF2B5EF4-FFF2-40B4-BE49-F238E27FC236}">
                <a16:creationId xmlns:a16="http://schemas.microsoft.com/office/drawing/2014/main" id="{08E00B7A-2C09-4B31-BE69-CB34358A8098}"/>
              </a:ext>
            </a:extLst>
          </p:cNvPr>
          <p:cNvSpPr txBox="1"/>
          <p:nvPr/>
        </p:nvSpPr>
        <p:spPr>
          <a:xfrm>
            <a:off x="1139914" y="1401538"/>
            <a:ext cx="4111510" cy="369332"/>
          </a:xfrm>
          <a:prstGeom prst="rect">
            <a:avLst/>
          </a:prstGeom>
          <a:noFill/>
        </p:spPr>
        <p:txBody>
          <a:bodyPr wrap="none" rtlCol="0">
            <a:spAutoFit/>
          </a:bodyPr>
          <a:lstStyle/>
          <a:p>
            <a:r>
              <a:rPr lang="en-US" b="1" dirty="0"/>
              <a:t>Summary of SQL queries that were used:</a:t>
            </a:r>
          </a:p>
        </p:txBody>
      </p:sp>
      <p:pic>
        <p:nvPicPr>
          <p:cNvPr id="6" name="Picture 5">
            <a:extLst>
              <a:ext uri="{FF2B5EF4-FFF2-40B4-BE49-F238E27FC236}">
                <a16:creationId xmlns:a16="http://schemas.microsoft.com/office/drawing/2014/main" id="{E01C7594-D816-4C73-9DF2-BBB7538381F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694933" y="453993"/>
            <a:ext cx="2227679" cy="122551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146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636FA3B0-622A-490F-8361-D48A8CB5D87C}"/>
              </a:ext>
            </a:extLst>
          </p:cNvPr>
          <p:cNvGraphicFramePr/>
          <p:nvPr/>
        </p:nvGraphicFramePr>
        <p:xfrm>
          <a:off x="1141456" y="609600"/>
          <a:ext cx="9905955" cy="1371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67E21C4-70E7-4C94-B4B7-0C6D6CB4ACE2}"/>
              </a:ext>
            </a:extLst>
          </p:cNvPr>
          <p:cNvSpPr>
            <a:spLocks noGrp="1"/>
          </p:cNvSpPr>
          <p:nvPr>
            <p:ph type="body" sz="half" idx="2"/>
          </p:nvPr>
        </p:nvSpPr>
        <p:spPr>
          <a:xfrm>
            <a:off x="1268963" y="1586205"/>
            <a:ext cx="9776906" cy="4204994"/>
          </a:xfrm>
        </p:spPr>
        <p:txBody>
          <a:bodyPr/>
          <a:lstStyle/>
          <a:p>
            <a:r>
              <a:rPr lang="en-US" dirty="0"/>
              <a:t>Folium markers were used to show SPACE X  launch sites and their nearest important landmark lines like: railway, highway, cities and coastline.</a:t>
            </a:r>
          </a:p>
          <a:p>
            <a:r>
              <a:rPr lang="en-US" dirty="0"/>
              <a:t>	RED = represent rocket launch failures</a:t>
            </a:r>
          </a:p>
          <a:p>
            <a:r>
              <a:rPr lang="en-US" dirty="0"/>
              <a:t>	GREEN = successful rocket launch </a:t>
            </a:r>
          </a:p>
          <a:p>
            <a:r>
              <a:rPr lang="en-US" dirty="0">
                <a:solidFill>
                  <a:srgbClr val="FFFF00"/>
                </a:solidFill>
              </a:rPr>
              <a:t>GITHUB LINK:</a:t>
            </a:r>
          </a:p>
          <a:p>
            <a:r>
              <a:rPr lang="en-US" dirty="0"/>
              <a:t>https://github.com/mikediego/Mike/blob/62cc4fab04f9b3e8d15eae6e86de15b016000dae/SPACEX_SQL_LOADDATA.ipynb</a:t>
            </a:r>
          </a:p>
        </p:txBody>
      </p:sp>
      <p:pic>
        <p:nvPicPr>
          <p:cNvPr id="6" name="Picture 5">
            <a:extLst>
              <a:ext uri="{FF2B5EF4-FFF2-40B4-BE49-F238E27FC236}">
                <a16:creationId xmlns:a16="http://schemas.microsoft.com/office/drawing/2014/main" id="{80BE94EE-7F0D-4E6C-800D-17CD6D14F1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25952" y="3223418"/>
            <a:ext cx="3772944" cy="2902265"/>
          </a:xfrm>
          <a:prstGeom prst="rect">
            <a:avLst/>
          </a:prstGeom>
        </p:spPr>
      </p:pic>
    </p:spTree>
    <p:extLst>
      <p:ext uri="{BB962C8B-B14F-4D97-AF65-F5344CB8AC3E}">
        <p14:creationId xmlns:p14="http://schemas.microsoft.com/office/powerpoint/2010/main" val="407179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4B5E26-A0DB-4080-8C9E-265F1A572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501" y="3750906"/>
            <a:ext cx="4430769" cy="2948475"/>
          </a:xfrm>
          <a:prstGeom prst="rect">
            <a:avLst/>
          </a:prstGeom>
        </p:spPr>
      </p:pic>
      <p:graphicFrame>
        <p:nvGraphicFramePr>
          <p:cNvPr id="5" name="Diagram 4">
            <a:extLst>
              <a:ext uri="{FF2B5EF4-FFF2-40B4-BE49-F238E27FC236}">
                <a16:creationId xmlns:a16="http://schemas.microsoft.com/office/drawing/2014/main" id="{35C6DDB6-B9D4-4576-8918-BFC34BBB367E}"/>
              </a:ext>
            </a:extLst>
          </p:cNvPr>
          <p:cNvGraphicFramePr/>
          <p:nvPr>
            <p:extLst>
              <p:ext uri="{D42A27DB-BD31-4B8C-83A1-F6EECF244321}">
                <p14:modId xmlns:p14="http://schemas.microsoft.com/office/powerpoint/2010/main" val="2980888579"/>
              </p:ext>
            </p:extLst>
          </p:nvPr>
        </p:nvGraphicFramePr>
        <p:xfrm>
          <a:off x="363894" y="609600"/>
          <a:ext cx="11420669" cy="7806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Diagram 5">
            <a:extLst>
              <a:ext uri="{FF2B5EF4-FFF2-40B4-BE49-F238E27FC236}">
                <a16:creationId xmlns:a16="http://schemas.microsoft.com/office/drawing/2014/main" id="{D5F9C946-92E8-4940-913A-BAF1BBB85221}"/>
              </a:ext>
            </a:extLst>
          </p:cNvPr>
          <p:cNvGraphicFramePr/>
          <p:nvPr>
            <p:extLst>
              <p:ext uri="{D42A27DB-BD31-4B8C-83A1-F6EECF244321}">
                <p14:modId xmlns:p14="http://schemas.microsoft.com/office/powerpoint/2010/main" val="2752180167"/>
              </p:ext>
            </p:extLst>
          </p:nvPr>
        </p:nvGraphicFramePr>
        <p:xfrm>
          <a:off x="1530220" y="1632856"/>
          <a:ext cx="11008547" cy="509451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8" name="Picture 7">
            <a:extLst>
              <a:ext uri="{FF2B5EF4-FFF2-40B4-BE49-F238E27FC236}">
                <a16:creationId xmlns:a16="http://schemas.microsoft.com/office/drawing/2014/main" id="{A2FC406E-E949-4062-8376-E4E5ED216B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46868" y="2957023"/>
            <a:ext cx="3657607" cy="2743206"/>
          </a:xfrm>
          <a:prstGeom prst="rect">
            <a:avLst/>
          </a:prstGeom>
        </p:spPr>
      </p:pic>
    </p:spTree>
    <p:extLst>
      <p:ext uri="{BB962C8B-B14F-4D97-AF65-F5344CB8AC3E}">
        <p14:creationId xmlns:p14="http://schemas.microsoft.com/office/powerpoint/2010/main" val="394352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6CA3931-2166-4DF3-A0DB-423F6BA6FD96}"/>
              </a:ext>
            </a:extLst>
          </p:cNvPr>
          <p:cNvGraphicFramePr/>
          <p:nvPr>
            <p:extLst>
              <p:ext uri="{D42A27DB-BD31-4B8C-83A1-F6EECF244321}">
                <p14:modId xmlns:p14="http://schemas.microsoft.com/office/powerpoint/2010/main" val="3895094866"/>
              </p:ext>
            </p:extLst>
          </p:nvPr>
        </p:nvGraphicFramePr>
        <p:xfrm>
          <a:off x="1141410" y="609600"/>
          <a:ext cx="9906001" cy="715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825A3CF5-92CA-4AAB-A66A-E0506437C91F}"/>
              </a:ext>
            </a:extLst>
          </p:cNvPr>
          <p:cNvSpPr>
            <a:spLocks noGrp="1"/>
          </p:cNvSpPr>
          <p:nvPr>
            <p:ph type="body" sz="half" idx="2"/>
          </p:nvPr>
        </p:nvSpPr>
        <p:spPr>
          <a:xfrm>
            <a:off x="1139868" y="1492897"/>
            <a:ext cx="9906001" cy="1576873"/>
          </a:xfrm>
        </p:spPr>
        <p:txBody>
          <a:bodyPr>
            <a:normAutofit fontScale="92500" lnSpcReduction="10000"/>
          </a:bodyPr>
          <a:lstStyle/>
          <a:p>
            <a:r>
              <a:rPr lang="en-US" dirty="0"/>
              <a:t>Scikit-learn is a Machine-learning library that was used for predictive analysis. The following took place: </a:t>
            </a:r>
          </a:p>
          <a:p>
            <a:pPr marL="285750" indent="-285750">
              <a:buFont typeface="Wingdings" panose="05000000000000000000" pitchFamily="2" charset="2"/>
              <a:buChar char="§"/>
            </a:pPr>
            <a:r>
              <a:rPr lang="en-US" dirty="0"/>
              <a:t>Create a machine model pipeline to predict if the first stage will land given the data. </a:t>
            </a:r>
          </a:p>
          <a:p>
            <a:r>
              <a:rPr lang="en-US" dirty="0">
                <a:solidFill>
                  <a:srgbClr val="FFFF00"/>
                </a:solidFill>
              </a:rPr>
              <a:t>GITHUB LINK: </a:t>
            </a:r>
            <a:r>
              <a:rPr lang="en-US" dirty="0"/>
              <a:t>https://github.com/mikediego/Mike/blob/62cc4fab04f9b3e8d15eae6e86de15b016000dae/SpaceX_Dashboard.py</a:t>
            </a:r>
          </a:p>
        </p:txBody>
      </p:sp>
      <p:graphicFrame>
        <p:nvGraphicFramePr>
          <p:cNvPr id="4" name="Diagram 3">
            <a:extLst>
              <a:ext uri="{FF2B5EF4-FFF2-40B4-BE49-F238E27FC236}">
                <a16:creationId xmlns:a16="http://schemas.microsoft.com/office/drawing/2014/main" id="{7FC4112E-4CEF-402C-ACED-2C3C6EA03EBD}"/>
              </a:ext>
            </a:extLst>
          </p:cNvPr>
          <p:cNvGraphicFramePr/>
          <p:nvPr>
            <p:extLst>
              <p:ext uri="{D42A27DB-BD31-4B8C-83A1-F6EECF244321}">
                <p14:modId xmlns:p14="http://schemas.microsoft.com/office/powerpoint/2010/main" val="1389602870"/>
              </p:ext>
            </p:extLst>
          </p:nvPr>
        </p:nvGraphicFramePr>
        <p:xfrm>
          <a:off x="3303037" y="3069770"/>
          <a:ext cx="5318449" cy="3349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134040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E4F8E73-2315-4FEB-882D-18975C01B38E}"/>
              </a:ext>
            </a:extLst>
          </p:cNvPr>
          <p:cNvGraphicFramePr/>
          <p:nvPr>
            <p:extLst>
              <p:ext uri="{D42A27DB-BD31-4B8C-83A1-F6EECF244321}">
                <p14:modId xmlns:p14="http://schemas.microsoft.com/office/powerpoint/2010/main" val="2823211922"/>
              </p:ext>
            </p:extLst>
          </p:nvPr>
        </p:nvGraphicFramePr>
        <p:xfrm>
          <a:off x="842829" y="1206760"/>
          <a:ext cx="9906001" cy="789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825A3CF5-92CA-4AAB-A66A-E0506437C91F}"/>
              </a:ext>
            </a:extLst>
          </p:cNvPr>
          <p:cNvSpPr>
            <a:spLocks noGrp="1"/>
          </p:cNvSpPr>
          <p:nvPr>
            <p:ph type="body" sz="half" idx="2"/>
          </p:nvPr>
        </p:nvSpPr>
        <p:spPr>
          <a:xfrm>
            <a:off x="1791477" y="2239348"/>
            <a:ext cx="8416213" cy="4260978"/>
          </a:xfrm>
        </p:spPr>
        <p:txBody>
          <a:bodyPr/>
          <a:lstStyle/>
          <a:p>
            <a:pPr marL="285750" indent="-285750">
              <a:buFont typeface="Wingdings" panose="05000000000000000000" pitchFamily="2" charset="2"/>
              <a:buChar char="§"/>
            </a:pPr>
            <a:r>
              <a:rPr lang="en-US" dirty="0"/>
              <a:t>The exploratory data analysis has shown us that successful landing outcomes are somewhat correlated with flight number. It was also apparent that successful landing outcomes have had a significant increase since the year 2015. </a:t>
            </a:r>
          </a:p>
          <a:p>
            <a:pPr marL="285750" indent="-285750">
              <a:buFont typeface="Wingdings" panose="05000000000000000000" pitchFamily="2" charset="2"/>
              <a:buChar char="§"/>
            </a:pPr>
            <a:r>
              <a:rPr lang="en-US" dirty="0"/>
              <a:t>All launch sites are located near the coast line. Maybe this make it easier to launch it near the water. </a:t>
            </a:r>
          </a:p>
          <a:p>
            <a:pPr marL="285750" indent="-285750">
              <a:buFont typeface="Wingdings" panose="05000000000000000000" pitchFamily="2" charset="2"/>
              <a:buChar char="§"/>
            </a:pPr>
            <a:r>
              <a:rPr lang="en-US" dirty="0"/>
              <a:t>Sites are also located near highways and railways. This may facilitate, transportation of equipment and research materials. </a:t>
            </a:r>
          </a:p>
          <a:p>
            <a:pPr marL="285750" indent="-285750">
              <a:buFont typeface="Wingdings" panose="05000000000000000000" pitchFamily="2" charset="2"/>
              <a:buChar char="§"/>
            </a:pPr>
            <a:r>
              <a:rPr lang="en-US" dirty="0"/>
              <a:t>The machine learning were able to predict landing success of rockets with an accuracy score of </a:t>
            </a:r>
            <a:r>
              <a:rPr lang="en-US" sz="2800" u="sng" dirty="0">
                <a:solidFill>
                  <a:srgbClr val="FFFF00"/>
                </a:solidFill>
              </a:rPr>
              <a:t>83,33%  check the score </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329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FBC4FC-0E36-4AB4-A918-4562025B2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96" y="-75292"/>
            <a:ext cx="12569372" cy="8374344"/>
          </a:xfrm>
          <a:prstGeom prst="rect">
            <a:avLst/>
          </a:prstGeom>
        </p:spPr>
      </p:pic>
      <p:graphicFrame>
        <p:nvGraphicFramePr>
          <p:cNvPr id="3" name="Diagram 2">
            <a:extLst>
              <a:ext uri="{FF2B5EF4-FFF2-40B4-BE49-F238E27FC236}">
                <a16:creationId xmlns:a16="http://schemas.microsoft.com/office/drawing/2014/main" id="{F765644A-D198-4BBC-B665-5F61CCD79045}"/>
              </a:ext>
            </a:extLst>
          </p:cNvPr>
          <p:cNvGraphicFramePr/>
          <p:nvPr>
            <p:extLst>
              <p:ext uri="{D42A27DB-BD31-4B8C-83A1-F6EECF244321}">
                <p14:modId xmlns:p14="http://schemas.microsoft.com/office/powerpoint/2010/main" val="154417890"/>
              </p:ext>
            </p:extLst>
          </p:nvPr>
        </p:nvGraphicFramePr>
        <p:xfrm>
          <a:off x="936136" y="2914262"/>
          <a:ext cx="9906001" cy="789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4">
            <a:extLst>
              <a:ext uri="{FF2B5EF4-FFF2-40B4-BE49-F238E27FC236}">
                <a16:creationId xmlns:a16="http://schemas.microsoft.com/office/drawing/2014/main" id="{047663EC-063F-478A-889B-D61722DE7946}"/>
              </a:ext>
            </a:extLst>
          </p:cNvPr>
          <p:cNvSpPr>
            <a:spLocks noGrp="1"/>
          </p:cNvSpPr>
          <p:nvPr>
            <p:ph type="body" sz="half" idx="2"/>
          </p:nvPr>
        </p:nvSpPr>
        <p:spPr>
          <a:xfrm>
            <a:off x="936136" y="2057401"/>
            <a:ext cx="9904459" cy="1371599"/>
          </a:xfrm>
        </p:spPr>
        <p:txBody>
          <a:bodyPr/>
          <a:lstStyle/>
          <a:p>
            <a:r>
              <a:rPr lang="en-US" b="1" dirty="0">
                <a:solidFill>
                  <a:schemeClr val="bg1"/>
                </a:solidFill>
              </a:rPr>
              <a:t>SECTION 2</a:t>
            </a:r>
          </a:p>
        </p:txBody>
      </p:sp>
    </p:spTree>
    <p:extLst>
      <p:ext uri="{BB962C8B-B14F-4D97-AF65-F5344CB8AC3E}">
        <p14:creationId xmlns:p14="http://schemas.microsoft.com/office/powerpoint/2010/main" val="221253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3343D98-C794-4632-8E9C-4C9158E60A63}"/>
              </a:ext>
            </a:extLst>
          </p:cNvPr>
          <p:cNvGraphicFramePr/>
          <p:nvPr>
            <p:extLst>
              <p:ext uri="{D42A27DB-BD31-4B8C-83A1-F6EECF244321}">
                <p14:modId xmlns:p14="http://schemas.microsoft.com/office/powerpoint/2010/main" val="1290287705"/>
              </p:ext>
            </p:extLst>
          </p:nvPr>
        </p:nvGraphicFramePr>
        <p:xfrm>
          <a:off x="1141456" y="609600"/>
          <a:ext cx="9905955" cy="8926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CC40F24D-7BA6-48B5-A1D8-2F69A50F6F41}"/>
              </a:ext>
            </a:extLst>
          </p:cNvPr>
          <p:cNvGraphicFramePr/>
          <p:nvPr>
            <p:extLst>
              <p:ext uri="{D42A27DB-BD31-4B8C-83A1-F6EECF244321}">
                <p14:modId xmlns:p14="http://schemas.microsoft.com/office/powerpoint/2010/main" val="220123435"/>
              </p:ext>
            </p:extLst>
          </p:nvPr>
        </p:nvGraphicFramePr>
        <p:xfrm>
          <a:off x="1141456" y="5486401"/>
          <a:ext cx="9904459" cy="13715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74B55A49-D58C-40F3-9CCB-36BC91D079B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5110" y="1645588"/>
            <a:ext cx="10000805" cy="3840813"/>
          </a:xfrm>
          <a:prstGeom prst="rect">
            <a:avLst/>
          </a:prstGeom>
        </p:spPr>
      </p:pic>
    </p:spTree>
    <p:extLst>
      <p:ext uri="{BB962C8B-B14F-4D97-AF65-F5344CB8AC3E}">
        <p14:creationId xmlns:p14="http://schemas.microsoft.com/office/powerpoint/2010/main" val="132048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9A01E5D-FDDD-457C-989A-FD4C63F5758C}"/>
              </a:ext>
            </a:extLst>
          </p:cNvPr>
          <p:cNvGraphicFramePr/>
          <p:nvPr>
            <p:extLst>
              <p:ext uri="{D42A27DB-BD31-4B8C-83A1-F6EECF244321}">
                <p14:modId xmlns:p14="http://schemas.microsoft.com/office/powerpoint/2010/main" val="272124262"/>
              </p:ext>
            </p:extLst>
          </p:nvPr>
        </p:nvGraphicFramePr>
        <p:xfrm>
          <a:off x="1141456" y="609600"/>
          <a:ext cx="9905955" cy="1013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7A8CDFA8-7DBF-4643-861C-07101F5215B6}"/>
              </a:ext>
            </a:extLst>
          </p:cNvPr>
          <p:cNvSpPr txBox="1"/>
          <p:nvPr/>
        </p:nvSpPr>
        <p:spPr>
          <a:xfrm>
            <a:off x="3965510" y="3359021"/>
            <a:ext cx="3261662" cy="369332"/>
          </a:xfrm>
          <a:prstGeom prst="rect">
            <a:avLst/>
          </a:prstGeom>
          <a:noFill/>
        </p:spPr>
        <p:txBody>
          <a:bodyPr wrap="none" rtlCol="0">
            <a:spAutoFit/>
          </a:bodyPr>
          <a:lstStyle/>
          <a:p>
            <a:r>
              <a:rPr lang="en-US" dirty="0">
                <a:solidFill>
                  <a:srgbClr val="FFFF00"/>
                </a:solidFill>
              </a:rPr>
              <a:t>Insert </a:t>
            </a:r>
            <a:r>
              <a:rPr lang="en-US" dirty="0" err="1">
                <a:solidFill>
                  <a:srgbClr val="FFFF00"/>
                </a:solidFill>
              </a:rPr>
              <a:t>graf</a:t>
            </a:r>
            <a:r>
              <a:rPr lang="en-US" dirty="0">
                <a:solidFill>
                  <a:srgbClr val="FFFF00"/>
                </a:solidFill>
              </a:rPr>
              <a:t> from machine learning</a:t>
            </a:r>
          </a:p>
        </p:txBody>
      </p:sp>
      <p:pic>
        <p:nvPicPr>
          <p:cNvPr id="6" name="Picture 5">
            <a:extLst>
              <a:ext uri="{FF2B5EF4-FFF2-40B4-BE49-F238E27FC236}">
                <a16:creationId xmlns:a16="http://schemas.microsoft.com/office/drawing/2014/main" id="{B0F0F287-2D15-4A81-A1B2-BB7BBA5C88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6821" y="1716486"/>
            <a:ext cx="10155224" cy="4328535"/>
          </a:xfrm>
          <a:prstGeom prst="rect">
            <a:avLst/>
          </a:prstGeom>
        </p:spPr>
      </p:pic>
    </p:spTree>
    <p:extLst>
      <p:ext uri="{BB962C8B-B14F-4D97-AF65-F5344CB8AC3E}">
        <p14:creationId xmlns:p14="http://schemas.microsoft.com/office/powerpoint/2010/main" val="399778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5CB8E210-6EB9-4C59-84B2-A54043C39E13}"/>
              </a:ext>
            </a:extLst>
          </p:cNvPr>
          <p:cNvGraphicFramePr/>
          <p:nvPr>
            <p:extLst>
              <p:ext uri="{D42A27DB-BD31-4B8C-83A1-F6EECF244321}">
                <p14:modId xmlns:p14="http://schemas.microsoft.com/office/powerpoint/2010/main" val="2920328793"/>
              </p:ext>
            </p:extLst>
          </p:nvPr>
        </p:nvGraphicFramePr>
        <p:xfrm>
          <a:off x="1141456" y="609601"/>
          <a:ext cx="9905955" cy="10605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DE90EA9E-F74F-4C62-8539-C779E16D7719}"/>
              </a:ext>
            </a:extLst>
          </p:cNvPr>
          <p:cNvSpPr>
            <a:spLocks noGrp="1"/>
          </p:cNvSpPr>
          <p:nvPr>
            <p:ph type="body" sz="half" idx="2"/>
          </p:nvPr>
        </p:nvSpPr>
        <p:spPr>
          <a:xfrm>
            <a:off x="982789" y="1872342"/>
            <a:ext cx="3727599" cy="1906556"/>
          </a:xfrm>
        </p:spPr>
        <p:txBody>
          <a:bodyPr/>
          <a:lstStyle/>
          <a:p>
            <a:r>
              <a:rPr lang="en-US" b="1" dirty="0"/>
              <a:t>The highest success rate orbits are:</a:t>
            </a:r>
          </a:p>
        </p:txBody>
      </p:sp>
      <p:graphicFrame>
        <p:nvGraphicFramePr>
          <p:cNvPr id="6" name="Diagram 5">
            <a:extLst>
              <a:ext uri="{FF2B5EF4-FFF2-40B4-BE49-F238E27FC236}">
                <a16:creationId xmlns:a16="http://schemas.microsoft.com/office/drawing/2014/main" id="{8B196AD4-373C-4E0E-830B-6BD1323C0C9E}"/>
              </a:ext>
            </a:extLst>
          </p:cNvPr>
          <p:cNvGraphicFramePr/>
          <p:nvPr>
            <p:extLst>
              <p:ext uri="{D42A27DB-BD31-4B8C-83A1-F6EECF244321}">
                <p14:modId xmlns:p14="http://schemas.microsoft.com/office/powerpoint/2010/main" val="2415644041"/>
              </p:ext>
            </p:extLst>
          </p:nvPr>
        </p:nvGraphicFramePr>
        <p:xfrm>
          <a:off x="1915850" y="3219058"/>
          <a:ext cx="1148485" cy="201541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F2F2C270-B0CA-4A36-B50D-9FD6758F18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0388" y="1794700"/>
            <a:ext cx="5738357" cy="4602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762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BBBE48A-7E4B-4F3B-B371-C92B0CA0D901}"/>
              </a:ext>
            </a:extLst>
          </p:cNvPr>
          <p:cNvGraphicFramePr/>
          <p:nvPr>
            <p:extLst>
              <p:ext uri="{D42A27DB-BD31-4B8C-83A1-F6EECF244321}">
                <p14:modId xmlns:p14="http://schemas.microsoft.com/office/powerpoint/2010/main" val="2639511901"/>
              </p:ext>
            </p:extLst>
          </p:nvPr>
        </p:nvGraphicFramePr>
        <p:xfrm>
          <a:off x="1572606" y="873868"/>
          <a:ext cx="7409936" cy="5110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Placeholder 5">
            <a:extLst>
              <a:ext uri="{FF2B5EF4-FFF2-40B4-BE49-F238E27FC236}">
                <a16:creationId xmlns:a16="http://schemas.microsoft.com/office/drawing/2014/main" id="{534A9A86-B196-4979-B217-5F2DDA5EA620}"/>
              </a:ext>
            </a:extLst>
          </p:cNvPr>
          <p:cNvPicPr>
            <a:picLocks noGrp="1" noChangeAspect="1"/>
          </p:cNvPicPr>
          <p:nvPr>
            <p:ph type="pic" idx="1"/>
          </p:nvPr>
        </p:nvPicPr>
        <p:blipFill>
          <a:blip r:embed="rId7">
            <a:extLst>
              <a:ext uri="{28A0092B-C50C-407E-A947-70E740481C1C}">
                <a14:useLocalDpi xmlns:a14="http://schemas.microsoft.com/office/drawing/2010/main" val="0"/>
              </a:ext>
            </a:extLst>
          </a:blip>
          <a:srcRect l="29134" r="29134"/>
          <a:stretch>
            <a:fillRect/>
          </a:stretch>
        </p:blipFill>
        <p:spPr>
          <a:xfrm>
            <a:off x="6952704" y="930614"/>
            <a:ext cx="3666690" cy="5181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84611282"/>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FD72F86-DB00-4610-BFD9-C703F406E6B0}"/>
              </a:ext>
            </a:extLst>
          </p:cNvPr>
          <p:cNvGraphicFramePr/>
          <p:nvPr>
            <p:extLst>
              <p:ext uri="{D42A27DB-BD31-4B8C-83A1-F6EECF244321}">
                <p14:modId xmlns:p14="http://schemas.microsoft.com/office/powerpoint/2010/main" val="3109548155"/>
              </p:ext>
            </p:extLst>
          </p:nvPr>
        </p:nvGraphicFramePr>
        <p:xfrm>
          <a:off x="1141456" y="609601"/>
          <a:ext cx="9905955" cy="976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9A1B1B22-8BB3-45F5-B4BF-773B16572B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918" y="1965550"/>
            <a:ext cx="11126164" cy="4046571"/>
          </a:xfrm>
          <a:prstGeom prst="rect">
            <a:avLst/>
          </a:prstGeom>
        </p:spPr>
      </p:pic>
    </p:spTree>
    <p:extLst>
      <p:ext uri="{BB962C8B-B14F-4D97-AF65-F5344CB8AC3E}">
        <p14:creationId xmlns:p14="http://schemas.microsoft.com/office/powerpoint/2010/main" val="30621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04BE4FD-3404-4AAD-B4C9-0CEFC7F2D011}"/>
              </a:ext>
            </a:extLst>
          </p:cNvPr>
          <p:cNvGraphicFramePr/>
          <p:nvPr>
            <p:extLst>
              <p:ext uri="{D42A27DB-BD31-4B8C-83A1-F6EECF244321}">
                <p14:modId xmlns:p14="http://schemas.microsoft.com/office/powerpoint/2010/main" val="386602944"/>
              </p:ext>
            </p:extLst>
          </p:nvPr>
        </p:nvGraphicFramePr>
        <p:xfrm>
          <a:off x="550506" y="354563"/>
          <a:ext cx="11094098" cy="12969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3BB74A43-B7B2-484D-B5E4-124889B6B6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6575" y="1811279"/>
            <a:ext cx="11255715" cy="4168501"/>
          </a:xfrm>
          <a:prstGeom prst="rect">
            <a:avLst/>
          </a:prstGeom>
        </p:spPr>
      </p:pic>
    </p:spTree>
    <p:extLst>
      <p:ext uri="{BB962C8B-B14F-4D97-AF65-F5344CB8AC3E}">
        <p14:creationId xmlns:p14="http://schemas.microsoft.com/office/powerpoint/2010/main" val="2775746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25D11A9-7950-4FA5-80D6-4F52C4CECDB4}"/>
              </a:ext>
            </a:extLst>
          </p:cNvPr>
          <p:cNvGraphicFramePr/>
          <p:nvPr>
            <p:extLst>
              <p:ext uri="{D42A27DB-BD31-4B8C-83A1-F6EECF244321}">
                <p14:modId xmlns:p14="http://schemas.microsoft.com/office/powerpoint/2010/main" val="673031757"/>
              </p:ext>
            </p:extLst>
          </p:nvPr>
        </p:nvGraphicFramePr>
        <p:xfrm>
          <a:off x="699797" y="432351"/>
          <a:ext cx="10692882" cy="13311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35430D15-4FD7-4583-A1AC-3BDBD4928CC8}"/>
              </a:ext>
            </a:extLst>
          </p:cNvPr>
          <p:cNvSpPr txBox="1"/>
          <p:nvPr/>
        </p:nvSpPr>
        <p:spPr>
          <a:xfrm>
            <a:off x="4282751" y="2069069"/>
            <a:ext cx="2968057" cy="369332"/>
          </a:xfrm>
          <a:prstGeom prst="rect">
            <a:avLst/>
          </a:prstGeom>
          <a:noFill/>
        </p:spPr>
        <p:txBody>
          <a:bodyPr wrap="none" rtlCol="0">
            <a:spAutoFit/>
          </a:bodyPr>
          <a:lstStyle/>
          <a:p>
            <a:r>
              <a:rPr lang="en-US" dirty="0">
                <a:solidFill>
                  <a:srgbClr val="FFFF00"/>
                </a:solidFill>
              </a:rPr>
              <a:t>Graph from machine learning </a:t>
            </a:r>
          </a:p>
        </p:txBody>
      </p:sp>
      <p:pic>
        <p:nvPicPr>
          <p:cNvPr id="6" name="Picture 5">
            <a:extLst>
              <a:ext uri="{FF2B5EF4-FFF2-40B4-BE49-F238E27FC236}">
                <a16:creationId xmlns:a16="http://schemas.microsoft.com/office/drawing/2014/main" id="{3B36F34F-DEFE-4378-B2F0-3684912302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40734" y="1856073"/>
            <a:ext cx="7011008" cy="4709568"/>
          </a:xfrm>
          <a:prstGeom prst="rect">
            <a:avLst/>
          </a:prstGeom>
        </p:spPr>
      </p:pic>
    </p:spTree>
    <p:extLst>
      <p:ext uri="{BB962C8B-B14F-4D97-AF65-F5344CB8AC3E}">
        <p14:creationId xmlns:p14="http://schemas.microsoft.com/office/powerpoint/2010/main" val="290830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009918F-AB94-4FCE-B28A-A4E148057777}"/>
              </a:ext>
            </a:extLst>
          </p:cNvPr>
          <p:cNvGraphicFramePr/>
          <p:nvPr>
            <p:extLst>
              <p:ext uri="{D42A27DB-BD31-4B8C-83A1-F6EECF244321}">
                <p14:modId xmlns:p14="http://schemas.microsoft.com/office/powerpoint/2010/main" val="3184862183"/>
              </p:ext>
            </p:extLst>
          </p:nvPr>
        </p:nvGraphicFramePr>
        <p:xfrm>
          <a:off x="1141456" y="609600"/>
          <a:ext cx="9905955" cy="1088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0177C662-D603-4FBC-8A73-5F52FF8BF40A}"/>
              </a:ext>
            </a:extLst>
          </p:cNvPr>
          <p:cNvGraphicFramePr/>
          <p:nvPr>
            <p:extLst>
              <p:ext uri="{D42A27DB-BD31-4B8C-83A1-F6EECF244321}">
                <p14:modId xmlns:p14="http://schemas.microsoft.com/office/powerpoint/2010/main" val="3349641629"/>
              </p:ext>
            </p:extLst>
          </p:nvPr>
        </p:nvGraphicFramePr>
        <p:xfrm>
          <a:off x="2435292" y="1903446"/>
          <a:ext cx="6298161" cy="483325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8783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937B2C1-C30D-402D-9AE3-98314455E9FF}"/>
              </a:ext>
            </a:extLst>
          </p:cNvPr>
          <p:cNvGraphicFramePr/>
          <p:nvPr>
            <p:extLst>
              <p:ext uri="{D42A27DB-BD31-4B8C-83A1-F6EECF244321}">
                <p14:modId xmlns:p14="http://schemas.microsoft.com/office/powerpoint/2010/main" val="4081637718"/>
              </p:ext>
            </p:extLst>
          </p:nvPr>
        </p:nvGraphicFramePr>
        <p:xfrm>
          <a:off x="1141456" y="609600"/>
          <a:ext cx="9905955" cy="1536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ADDA1BE2-8A83-4511-A505-64C4321529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4285" y="1923080"/>
            <a:ext cx="10592718" cy="4458086"/>
          </a:xfrm>
          <a:prstGeom prst="rect">
            <a:avLst/>
          </a:prstGeom>
        </p:spPr>
      </p:pic>
    </p:spTree>
    <p:extLst>
      <p:ext uri="{BB962C8B-B14F-4D97-AF65-F5344CB8AC3E}">
        <p14:creationId xmlns:p14="http://schemas.microsoft.com/office/powerpoint/2010/main" val="18676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DF57714C-4D87-4ABA-A74F-46348BA1B953}"/>
              </a:ext>
            </a:extLst>
          </p:cNvPr>
          <p:cNvGraphicFramePr/>
          <p:nvPr>
            <p:extLst>
              <p:ext uri="{D42A27DB-BD31-4B8C-83A1-F6EECF244321}">
                <p14:modId xmlns:p14="http://schemas.microsoft.com/office/powerpoint/2010/main" val="2986130089"/>
              </p:ext>
            </p:extLst>
          </p:nvPr>
        </p:nvGraphicFramePr>
        <p:xfrm>
          <a:off x="518391" y="609600"/>
          <a:ext cx="11275503" cy="967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38AE5EBD-F31C-4DFE-8B45-AED4C0962D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8391" y="2051060"/>
            <a:ext cx="10771649" cy="3463332"/>
          </a:xfrm>
          <a:prstGeom prst="rect">
            <a:avLst/>
          </a:prstGeom>
        </p:spPr>
      </p:pic>
    </p:spTree>
    <p:extLst>
      <p:ext uri="{BB962C8B-B14F-4D97-AF65-F5344CB8AC3E}">
        <p14:creationId xmlns:p14="http://schemas.microsoft.com/office/powerpoint/2010/main" val="113463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BA78E685-3663-403E-9C50-8571F7EF2C94}"/>
              </a:ext>
            </a:extLst>
          </p:cNvPr>
          <p:cNvGraphicFramePr/>
          <p:nvPr>
            <p:extLst>
              <p:ext uri="{D42A27DB-BD31-4B8C-83A1-F6EECF244321}">
                <p14:modId xmlns:p14="http://schemas.microsoft.com/office/powerpoint/2010/main" val="169231796"/>
              </p:ext>
            </p:extLst>
          </p:nvPr>
        </p:nvGraphicFramePr>
        <p:xfrm>
          <a:off x="606490" y="609600"/>
          <a:ext cx="11150081" cy="1088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ECE0A229-B7CE-493C-B18F-2EDC204E0C8B}"/>
              </a:ext>
            </a:extLst>
          </p:cNvPr>
          <p:cNvGraphicFramePr/>
          <p:nvPr>
            <p:extLst>
              <p:ext uri="{D42A27DB-BD31-4B8C-83A1-F6EECF244321}">
                <p14:modId xmlns:p14="http://schemas.microsoft.com/office/powerpoint/2010/main" val="3389300157"/>
              </p:ext>
            </p:extLst>
          </p:nvPr>
        </p:nvGraphicFramePr>
        <p:xfrm>
          <a:off x="2182854" y="3716055"/>
          <a:ext cx="6989138" cy="566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69993F06-F1D9-41A7-AE3E-7F9083ED44E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10239" y="1825692"/>
            <a:ext cx="8171521" cy="1762842"/>
          </a:xfrm>
          <a:prstGeom prst="rect">
            <a:avLst/>
          </a:prstGeom>
        </p:spPr>
      </p:pic>
      <p:graphicFrame>
        <p:nvGraphicFramePr>
          <p:cNvPr id="7" name="Diagram 6">
            <a:extLst>
              <a:ext uri="{FF2B5EF4-FFF2-40B4-BE49-F238E27FC236}">
                <a16:creationId xmlns:a16="http://schemas.microsoft.com/office/drawing/2014/main" id="{ECB995B2-5B5D-4CED-8E21-84E2AE159B18}"/>
              </a:ext>
            </a:extLst>
          </p:cNvPr>
          <p:cNvGraphicFramePr/>
          <p:nvPr>
            <p:extLst>
              <p:ext uri="{D42A27DB-BD31-4B8C-83A1-F6EECF244321}">
                <p14:modId xmlns:p14="http://schemas.microsoft.com/office/powerpoint/2010/main" val="1414946547"/>
              </p:ext>
            </p:extLst>
          </p:nvPr>
        </p:nvGraphicFramePr>
        <p:xfrm>
          <a:off x="970383" y="4410272"/>
          <a:ext cx="10571584" cy="6578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a:extLst>
              <a:ext uri="{FF2B5EF4-FFF2-40B4-BE49-F238E27FC236}">
                <a16:creationId xmlns:a16="http://schemas.microsoft.com/office/drawing/2014/main" id="{9D566E36-018A-44FD-8DC8-B2E03F270332}"/>
              </a:ext>
            </a:extLst>
          </p:cNvPr>
          <p:cNvGraphicFramePr/>
          <p:nvPr>
            <p:extLst>
              <p:ext uri="{D42A27DB-BD31-4B8C-83A1-F6EECF244321}">
                <p14:modId xmlns:p14="http://schemas.microsoft.com/office/powerpoint/2010/main" val="387123956"/>
              </p:ext>
            </p:extLst>
          </p:nvPr>
        </p:nvGraphicFramePr>
        <p:xfrm>
          <a:off x="2913212" y="5669263"/>
          <a:ext cx="7268548" cy="56669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53997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BA75CA94-9F17-494C-B80A-C5D8274CB42A}"/>
              </a:ext>
            </a:extLst>
          </p:cNvPr>
          <p:cNvGraphicFramePr/>
          <p:nvPr>
            <p:extLst>
              <p:ext uri="{D42A27DB-BD31-4B8C-83A1-F6EECF244321}">
                <p14:modId xmlns:p14="http://schemas.microsoft.com/office/powerpoint/2010/main" val="3867479601"/>
              </p:ext>
            </p:extLst>
          </p:nvPr>
        </p:nvGraphicFramePr>
        <p:xfrm>
          <a:off x="1141456" y="609600"/>
          <a:ext cx="9905955" cy="13715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D710EAFF-706B-4B03-99BE-1F5BE66CA2A0}"/>
              </a:ext>
            </a:extLst>
          </p:cNvPr>
          <p:cNvGraphicFramePr/>
          <p:nvPr>
            <p:extLst>
              <p:ext uri="{D42A27DB-BD31-4B8C-83A1-F6EECF244321}">
                <p14:modId xmlns:p14="http://schemas.microsoft.com/office/powerpoint/2010/main" val="610966367"/>
              </p:ext>
            </p:extLst>
          </p:nvPr>
        </p:nvGraphicFramePr>
        <p:xfrm>
          <a:off x="1141456" y="2201331"/>
          <a:ext cx="4908685" cy="43347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a:extLst>
              <a:ext uri="{FF2B5EF4-FFF2-40B4-BE49-F238E27FC236}">
                <a16:creationId xmlns:a16="http://schemas.microsoft.com/office/drawing/2014/main" id="{E16333C9-00AB-463A-9F38-C7DD51BD8F3A}"/>
              </a:ext>
            </a:extLst>
          </p:cNvPr>
          <p:cNvGraphicFramePr/>
          <p:nvPr>
            <p:extLst>
              <p:ext uri="{D42A27DB-BD31-4B8C-83A1-F6EECF244321}">
                <p14:modId xmlns:p14="http://schemas.microsoft.com/office/powerpoint/2010/main" val="921880938"/>
              </p:ext>
            </p:extLst>
          </p:nvPr>
        </p:nvGraphicFramePr>
        <p:xfrm>
          <a:off x="6690555" y="2201331"/>
          <a:ext cx="3153241" cy="421432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98988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481C439-1587-411D-9189-EA3D12F01EF1}"/>
              </a:ext>
            </a:extLst>
          </p:cNvPr>
          <p:cNvGraphicFramePr/>
          <p:nvPr>
            <p:extLst>
              <p:ext uri="{D42A27DB-BD31-4B8C-83A1-F6EECF244321}">
                <p14:modId xmlns:p14="http://schemas.microsoft.com/office/powerpoint/2010/main" val="3291986766"/>
              </p:ext>
            </p:extLst>
          </p:nvPr>
        </p:nvGraphicFramePr>
        <p:xfrm>
          <a:off x="373224" y="609600"/>
          <a:ext cx="11392678" cy="14244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E9127D0E-F703-4DD0-BBE6-D3F1577D213A}"/>
              </a:ext>
            </a:extLst>
          </p:cNvPr>
          <p:cNvGraphicFramePr/>
          <p:nvPr>
            <p:extLst>
              <p:ext uri="{D42A27DB-BD31-4B8C-83A1-F6EECF244321}">
                <p14:modId xmlns:p14="http://schemas.microsoft.com/office/powerpoint/2010/main" val="3028410773"/>
              </p:ext>
            </p:extLst>
          </p:nvPr>
        </p:nvGraphicFramePr>
        <p:xfrm>
          <a:off x="972058" y="5278016"/>
          <a:ext cx="9904459" cy="13715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4F897A2D-9C7C-4622-890A-CC71B66837F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1165" y="2589825"/>
            <a:ext cx="10246246" cy="2360257"/>
          </a:xfrm>
          <a:prstGeom prst="rect">
            <a:avLst/>
          </a:prstGeom>
        </p:spPr>
      </p:pic>
    </p:spTree>
    <p:extLst>
      <p:ext uri="{BB962C8B-B14F-4D97-AF65-F5344CB8AC3E}">
        <p14:creationId xmlns:p14="http://schemas.microsoft.com/office/powerpoint/2010/main" val="192237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2DD19C8-6568-441F-A1CF-CF1074A86AA4}"/>
              </a:ext>
            </a:extLst>
          </p:cNvPr>
          <p:cNvGraphicFramePr/>
          <p:nvPr>
            <p:extLst>
              <p:ext uri="{D42A27DB-BD31-4B8C-83A1-F6EECF244321}">
                <p14:modId xmlns:p14="http://schemas.microsoft.com/office/powerpoint/2010/main" val="1323679939"/>
              </p:ext>
            </p:extLst>
          </p:nvPr>
        </p:nvGraphicFramePr>
        <p:xfrm>
          <a:off x="1141456" y="609600"/>
          <a:ext cx="9905955" cy="1303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A4FC35FA-8111-4CBF-B5E5-E23F566E52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1456" y="1881762"/>
            <a:ext cx="10310754" cy="4366638"/>
          </a:xfrm>
          <a:prstGeom prst="rect">
            <a:avLst/>
          </a:prstGeom>
        </p:spPr>
      </p:pic>
    </p:spTree>
    <p:extLst>
      <p:ext uri="{BB962C8B-B14F-4D97-AF65-F5344CB8AC3E}">
        <p14:creationId xmlns:p14="http://schemas.microsoft.com/office/powerpoint/2010/main" val="343984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BAF1C93-E2D4-4191-90D9-444D457C4256}"/>
              </a:ext>
            </a:extLst>
          </p:cNvPr>
          <p:cNvGraphicFramePr/>
          <p:nvPr/>
        </p:nvGraphicFramePr>
        <p:xfrm>
          <a:off x="1024128" y="585216"/>
          <a:ext cx="9720072" cy="1499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2">
            <a:extLst>
              <a:ext uri="{FF2B5EF4-FFF2-40B4-BE49-F238E27FC236}">
                <a16:creationId xmlns:a16="http://schemas.microsoft.com/office/drawing/2014/main" id="{E5635A67-63EB-4BEA-A455-34DAE1B00368}"/>
              </a:ext>
            </a:extLst>
          </p:cNvPr>
          <p:cNvGraphicFramePr>
            <a:graphicFrameLocks noGrp="1"/>
          </p:cNvGraphicFramePr>
          <p:nvPr>
            <p:ph idx="1"/>
            <p:extLst>
              <p:ext uri="{D42A27DB-BD31-4B8C-83A1-F6EECF244321}">
                <p14:modId xmlns:p14="http://schemas.microsoft.com/office/powerpoint/2010/main" val="1620551849"/>
              </p:ext>
            </p:extLst>
          </p:nvPr>
        </p:nvGraphicFramePr>
        <p:xfrm>
          <a:off x="1023938" y="2286000"/>
          <a:ext cx="9720262" cy="40227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13060288"/>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C131B320-5FEC-4A02-8C59-B15FAA82914F}"/>
              </a:ext>
            </a:extLst>
          </p:cNvPr>
          <p:cNvGraphicFramePr/>
          <p:nvPr>
            <p:extLst>
              <p:ext uri="{D42A27DB-BD31-4B8C-83A1-F6EECF244321}">
                <p14:modId xmlns:p14="http://schemas.microsoft.com/office/powerpoint/2010/main" val="1969480947"/>
              </p:ext>
            </p:extLst>
          </p:nvPr>
        </p:nvGraphicFramePr>
        <p:xfrm>
          <a:off x="1141456" y="609600"/>
          <a:ext cx="9905955" cy="12005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E7CC3B0E-1654-40C2-9365-AE036CC99A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9255" y="1922505"/>
            <a:ext cx="10768737" cy="3573226"/>
          </a:xfrm>
          <a:prstGeom prst="rect">
            <a:avLst/>
          </a:prstGeom>
        </p:spPr>
      </p:pic>
    </p:spTree>
    <p:extLst>
      <p:ext uri="{BB962C8B-B14F-4D97-AF65-F5344CB8AC3E}">
        <p14:creationId xmlns:p14="http://schemas.microsoft.com/office/powerpoint/2010/main" val="408042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5EC81A-3D75-4101-AFDE-61CFAFEFC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846" y="2024841"/>
            <a:ext cx="10587104" cy="28083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5" name="Diagram 4">
            <a:extLst>
              <a:ext uri="{FF2B5EF4-FFF2-40B4-BE49-F238E27FC236}">
                <a16:creationId xmlns:a16="http://schemas.microsoft.com/office/drawing/2014/main" id="{849511AA-60B1-4D1A-8722-B5226859C487}"/>
              </a:ext>
            </a:extLst>
          </p:cNvPr>
          <p:cNvGraphicFramePr/>
          <p:nvPr>
            <p:extLst>
              <p:ext uri="{D42A27DB-BD31-4B8C-83A1-F6EECF244321}">
                <p14:modId xmlns:p14="http://schemas.microsoft.com/office/powerpoint/2010/main" val="4088773614"/>
              </p:ext>
            </p:extLst>
          </p:nvPr>
        </p:nvGraphicFramePr>
        <p:xfrm>
          <a:off x="625151" y="609600"/>
          <a:ext cx="10972799" cy="911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6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F8DB8BBE-7A95-4F2B-A24B-06644FD82A4D}"/>
              </a:ext>
            </a:extLst>
          </p:cNvPr>
          <p:cNvGraphicFramePr/>
          <p:nvPr>
            <p:extLst>
              <p:ext uri="{D42A27DB-BD31-4B8C-83A1-F6EECF244321}">
                <p14:modId xmlns:p14="http://schemas.microsoft.com/office/powerpoint/2010/main" val="3799365334"/>
              </p:ext>
            </p:extLst>
          </p:nvPr>
        </p:nvGraphicFramePr>
        <p:xfrm>
          <a:off x="485192" y="609601"/>
          <a:ext cx="11299371" cy="1256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134B13D8-CD9F-41F4-9C4B-DA55AAA9B4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625" y="2106479"/>
            <a:ext cx="10333615" cy="3223539"/>
          </a:xfrm>
          <a:prstGeom prst="rect">
            <a:avLst/>
          </a:prstGeom>
        </p:spPr>
      </p:pic>
    </p:spTree>
    <p:extLst>
      <p:ext uri="{BB962C8B-B14F-4D97-AF65-F5344CB8AC3E}">
        <p14:creationId xmlns:p14="http://schemas.microsoft.com/office/powerpoint/2010/main" val="383043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6261B1-2EBB-42ED-AA27-F2EECD6A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2" y="-84623"/>
            <a:ext cx="12569372" cy="8374344"/>
          </a:xfrm>
          <a:prstGeom prst="rect">
            <a:avLst/>
          </a:prstGeom>
        </p:spPr>
      </p:pic>
      <p:sp>
        <p:nvSpPr>
          <p:cNvPr id="7" name="TextBox 6">
            <a:extLst>
              <a:ext uri="{FF2B5EF4-FFF2-40B4-BE49-F238E27FC236}">
                <a16:creationId xmlns:a16="http://schemas.microsoft.com/office/drawing/2014/main" id="{108C48E2-C9A7-49FB-A515-A47E190E4E34}"/>
              </a:ext>
            </a:extLst>
          </p:cNvPr>
          <p:cNvSpPr txBox="1"/>
          <p:nvPr/>
        </p:nvSpPr>
        <p:spPr>
          <a:xfrm>
            <a:off x="1422941" y="3046640"/>
            <a:ext cx="1526380" cy="523220"/>
          </a:xfrm>
          <a:prstGeom prst="rect">
            <a:avLst/>
          </a:prstGeom>
          <a:noFill/>
        </p:spPr>
        <p:txBody>
          <a:bodyPr wrap="none" rtlCol="0">
            <a:spAutoFit/>
          </a:bodyPr>
          <a:lstStyle/>
          <a:p>
            <a:r>
              <a:rPr lang="en-US" sz="2800" dirty="0">
                <a:solidFill>
                  <a:schemeClr val="bg1"/>
                </a:solidFill>
              </a:rPr>
              <a:t>Section 3</a:t>
            </a:r>
          </a:p>
        </p:txBody>
      </p:sp>
      <p:grpSp>
        <p:nvGrpSpPr>
          <p:cNvPr id="8" name="Group 7">
            <a:extLst>
              <a:ext uri="{FF2B5EF4-FFF2-40B4-BE49-F238E27FC236}">
                <a16:creationId xmlns:a16="http://schemas.microsoft.com/office/drawing/2014/main" id="{C5F49B1C-CA5C-4CC1-B178-9539A4D84089}"/>
              </a:ext>
            </a:extLst>
          </p:cNvPr>
          <p:cNvGrpSpPr/>
          <p:nvPr/>
        </p:nvGrpSpPr>
        <p:grpSpPr>
          <a:xfrm>
            <a:off x="1516223" y="3569860"/>
            <a:ext cx="9906001" cy="789992"/>
            <a:chOff x="0" y="0"/>
            <a:chExt cx="9906001" cy="789992"/>
          </a:xfrm>
        </p:grpSpPr>
        <p:sp>
          <p:nvSpPr>
            <p:cNvPr id="9" name="Rectangle 8">
              <a:extLst>
                <a:ext uri="{FF2B5EF4-FFF2-40B4-BE49-F238E27FC236}">
                  <a16:creationId xmlns:a16="http://schemas.microsoft.com/office/drawing/2014/main" id="{9465B66F-639F-48C4-B5F2-AF63D3CE25E9}"/>
                </a:ext>
              </a:extLst>
            </p:cNvPr>
            <p:cNvSpPr/>
            <p:nvPr/>
          </p:nvSpPr>
          <p:spPr>
            <a:xfrm>
              <a:off x="0" y="0"/>
              <a:ext cx="9906001" cy="789992"/>
            </a:xfrm>
            <a:prstGeom prst="rect">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sp>
        <p:sp>
          <p:nvSpPr>
            <p:cNvPr id="10" name="TextBox 9">
              <a:extLst>
                <a:ext uri="{FF2B5EF4-FFF2-40B4-BE49-F238E27FC236}">
                  <a16:creationId xmlns:a16="http://schemas.microsoft.com/office/drawing/2014/main" id="{763F6440-CE74-493A-B9C9-28B59700ADB8}"/>
                </a:ext>
              </a:extLst>
            </p:cNvPr>
            <p:cNvSpPr txBox="1"/>
            <p:nvPr/>
          </p:nvSpPr>
          <p:spPr>
            <a:xfrm>
              <a:off x="0" y="0"/>
              <a:ext cx="9906001" cy="78999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baseline="0" dirty="0"/>
                <a:t>BUILD AN INTERACTIVE MAP WITH FOLIUM</a:t>
              </a:r>
              <a:endParaRPr lang="en-US" sz="2900" kern="1200" dirty="0"/>
            </a:p>
          </p:txBody>
        </p:sp>
      </p:grpSp>
    </p:spTree>
    <p:extLst>
      <p:ext uri="{BB962C8B-B14F-4D97-AF65-F5344CB8AC3E}">
        <p14:creationId xmlns:p14="http://schemas.microsoft.com/office/powerpoint/2010/main" val="316975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CC08E-62EA-4642-8C1E-F758B63625CC}"/>
              </a:ext>
            </a:extLst>
          </p:cNvPr>
          <p:cNvSpPr>
            <a:spLocks noGrp="1"/>
          </p:cNvSpPr>
          <p:nvPr>
            <p:ph type="title"/>
          </p:nvPr>
        </p:nvSpPr>
        <p:spPr>
          <a:xfrm>
            <a:off x="1141456" y="609600"/>
            <a:ext cx="9905955" cy="976604"/>
          </a:xfrm>
        </p:spPr>
        <p:txBody>
          <a:bodyPr/>
          <a:lstStyle/>
          <a:p>
            <a:r>
              <a:rPr lang="en-US" b="1" dirty="0"/>
              <a:t>Section 3</a:t>
            </a:r>
          </a:p>
        </p:txBody>
      </p:sp>
      <p:graphicFrame>
        <p:nvGraphicFramePr>
          <p:cNvPr id="10" name="Diagram 9">
            <a:extLst>
              <a:ext uri="{FF2B5EF4-FFF2-40B4-BE49-F238E27FC236}">
                <a16:creationId xmlns:a16="http://schemas.microsoft.com/office/drawing/2014/main" id="{B7C25172-F8D0-4184-B06D-AFF05657C9EB}"/>
              </a:ext>
            </a:extLst>
          </p:cNvPr>
          <p:cNvGraphicFramePr/>
          <p:nvPr>
            <p:extLst>
              <p:ext uri="{D42A27DB-BD31-4B8C-83A1-F6EECF244321}">
                <p14:modId xmlns:p14="http://schemas.microsoft.com/office/powerpoint/2010/main" val="1613259240"/>
              </p:ext>
            </p:extLst>
          </p:nvPr>
        </p:nvGraphicFramePr>
        <p:xfrm>
          <a:off x="1139914" y="1362269"/>
          <a:ext cx="9905955" cy="643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F49F78C2-DAA8-4709-89DF-D13E5E97ECF6}"/>
              </a:ext>
            </a:extLst>
          </p:cNvPr>
          <p:cNvSpPr txBox="1"/>
          <p:nvPr/>
        </p:nvSpPr>
        <p:spPr>
          <a:xfrm>
            <a:off x="1146131" y="1969541"/>
            <a:ext cx="6106884" cy="369332"/>
          </a:xfrm>
          <a:prstGeom prst="rect">
            <a:avLst/>
          </a:prstGeom>
          <a:noFill/>
        </p:spPr>
        <p:txBody>
          <a:bodyPr wrap="square">
            <a:spAutoFit/>
          </a:bodyPr>
          <a:lstStyle/>
          <a:p>
            <a:r>
              <a:rPr lang="en-US" b="1" dirty="0">
                <a:effectLst/>
                <a:latin typeface="Arial" panose="020B0604020202020204" pitchFamily="34" charset="0"/>
              </a:rPr>
              <a:t>Launch Site Locations</a:t>
            </a:r>
            <a:endParaRPr lang="en-US" b="1" dirty="0"/>
          </a:p>
        </p:txBody>
      </p:sp>
      <p:graphicFrame>
        <p:nvGraphicFramePr>
          <p:cNvPr id="11" name="Diagram 10">
            <a:extLst>
              <a:ext uri="{FF2B5EF4-FFF2-40B4-BE49-F238E27FC236}">
                <a16:creationId xmlns:a16="http://schemas.microsoft.com/office/drawing/2014/main" id="{71F9DE58-763C-407A-8D6C-E72764F074F9}"/>
              </a:ext>
            </a:extLst>
          </p:cNvPr>
          <p:cNvGraphicFramePr/>
          <p:nvPr>
            <p:extLst>
              <p:ext uri="{D42A27DB-BD31-4B8C-83A1-F6EECF244321}">
                <p14:modId xmlns:p14="http://schemas.microsoft.com/office/powerpoint/2010/main" val="1810638579"/>
              </p:ext>
            </p:extLst>
          </p:nvPr>
        </p:nvGraphicFramePr>
        <p:xfrm>
          <a:off x="1139914" y="2433742"/>
          <a:ext cx="6106884" cy="299667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9" name="Picture 8">
            <a:extLst>
              <a:ext uri="{FF2B5EF4-FFF2-40B4-BE49-F238E27FC236}">
                <a16:creationId xmlns:a16="http://schemas.microsoft.com/office/drawing/2014/main" id="{08E4E44B-6A8D-497C-B5E1-6B008680860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63968" y="2154207"/>
            <a:ext cx="6106884" cy="4298052"/>
          </a:xfrm>
          <a:prstGeom prst="rect">
            <a:avLst/>
          </a:prstGeom>
          <a:ln>
            <a:noFill/>
          </a:ln>
          <a:effectLst>
            <a:softEdge rad="112500"/>
          </a:effectLst>
        </p:spPr>
      </p:pic>
      <p:sp>
        <p:nvSpPr>
          <p:cNvPr id="3" name="TextBox 2">
            <a:extLst>
              <a:ext uri="{FF2B5EF4-FFF2-40B4-BE49-F238E27FC236}">
                <a16:creationId xmlns:a16="http://schemas.microsoft.com/office/drawing/2014/main" id="{85A4D8BA-8406-4CC0-8896-1A6CDA20976F}"/>
              </a:ext>
            </a:extLst>
          </p:cNvPr>
          <p:cNvSpPr txBox="1"/>
          <p:nvPr/>
        </p:nvSpPr>
        <p:spPr>
          <a:xfrm>
            <a:off x="1017036" y="5509736"/>
            <a:ext cx="3545633" cy="1015663"/>
          </a:xfrm>
          <a:prstGeom prst="rect">
            <a:avLst/>
          </a:prstGeom>
          <a:noFill/>
        </p:spPr>
        <p:txBody>
          <a:bodyPr wrap="square" rtlCol="0">
            <a:spAutoFit/>
          </a:bodyPr>
          <a:lstStyle/>
          <a:p>
            <a:r>
              <a:rPr lang="en-US" dirty="0">
                <a:solidFill>
                  <a:srgbClr val="FFFF00"/>
                </a:solidFill>
              </a:rPr>
              <a:t>GITHUB LINK:  </a:t>
            </a:r>
            <a:r>
              <a:rPr lang="en-US" sz="1400" dirty="0"/>
              <a:t>https://github.com/mikediego/Mike/blob/62cc4fab04f9b3e8d15eae6e86de15b016000dae/SpaceX_visualisation_folium.ipynb</a:t>
            </a:r>
            <a:endParaRPr lang="en-US" dirty="0"/>
          </a:p>
        </p:txBody>
      </p:sp>
    </p:spTree>
    <p:extLst>
      <p:ext uri="{BB962C8B-B14F-4D97-AF65-F5344CB8AC3E}">
        <p14:creationId xmlns:p14="http://schemas.microsoft.com/office/powerpoint/2010/main" val="316646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A576127-7587-4008-A8E0-1985F9220C14}"/>
              </a:ext>
            </a:extLst>
          </p:cNvPr>
          <p:cNvGraphicFramePr/>
          <p:nvPr>
            <p:extLst>
              <p:ext uri="{D42A27DB-BD31-4B8C-83A1-F6EECF244321}">
                <p14:modId xmlns:p14="http://schemas.microsoft.com/office/powerpoint/2010/main" val="3071901203"/>
              </p:ext>
            </p:extLst>
          </p:nvPr>
        </p:nvGraphicFramePr>
        <p:xfrm>
          <a:off x="699796" y="609601"/>
          <a:ext cx="10907486" cy="799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CADA08AF-066A-4871-97F5-CBD3B689B53C}"/>
              </a:ext>
            </a:extLst>
          </p:cNvPr>
          <p:cNvSpPr>
            <a:spLocks noGrp="1"/>
          </p:cNvSpPr>
          <p:nvPr>
            <p:ph type="body" sz="half" idx="2"/>
          </p:nvPr>
        </p:nvSpPr>
        <p:spPr>
          <a:xfrm>
            <a:off x="1287636" y="438540"/>
            <a:ext cx="3413425" cy="4503574"/>
          </a:xfrm>
        </p:spPr>
        <p:txBody>
          <a:bodyPr>
            <a:normAutofit/>
          </a:bodyPr>
          <a:lstStyle/>
          <a:p>
            <a:pPr marL="285750" indent="-285750">
              <a:buFont typeface="Wingdings" panose="05000000000000000000" pitchFamily="2" charset="2"/>
              <a:buChar char="§"/>
            </a:pPr>
            <a:r>
              <a:rPr lang="en-GB" dirty="0">
                <a:effectLst/>
                <a:latin typeface="Arial" panose="020B0604020202020204" pitchFamily="34" charset="0"/>
              </a:rPr>
              <a:t>The successful launches</a:t>
            </a:r>
            <a:br>
              <a:rPr lang="en-GB" dirty="0"/>
            </a:br>
            <a:r>
              <a:rPr lang="en-GB" dirty="0">
                <a:effectLst/>
                <a:latin typeface="Arial" panose="020B0604020202020204" pitchFamily="34" charset="0"/>
              </a:rPr>
              <a:t>are represented by a</a:t>
            </a:r>
            <a:br>
              <a:rPr lang="en-GB" dirty="0"/>
            </a:br>
            <a:r>
              <a:rPr lang="en-GB" dirty="0">
                <a:effectLst/>
                <a:latin typeface="Arial" panose="020B0604020202020204" pitchFamily="34" charset="0"/>
              </a:rPr>
              <a:t>green marker while the</a:t>
            </a:r>
            <a:br>
              <a:rPr lang="en-GB" dirty="0"/>
            </a:br>
            <a:r>
              <a:rPr lang="en-GB" dirty="0">
                <a:effectLst/>
                <a:latin typeface="Arial" panose="020B0604020202020204" pitchFamily="34" charset="0"/>
              </a:rPr>
              <a:t>red marker represents</a:t>
            </a:r>
            <a:br>
              <a:rPr lang="en-GB" dirty="0"/>
            </a:br>
            <a:r>
              <a:rPr lang="en-GB" dirty="0">
                <a:effectLst/>
                <a:latin typeface="Arial" panose="020B0604020202020204" pitchFamily="34" charset="0"/>
              </a:rPr>
              <a:t>failed rocket launches.</a:t>
            </a:r>
            <a:endParaRPr lang="en-US" dirty="0"/>
          </a:p>
        </p:txBody>
      </p:sp>
      <p:pic>
        <p:nvPicPr>
          <p:cNvPr id="6" name="Picture 5">
            <a:extLst>
              <a:ext uri="{FF2B5EF4-FFF2-40B4-BE49-F238E27FC236}">
                <a16:creationId xmlns:a16="http://schemas.microsoft.com/office/drawing/2014/main" id="{4920D6C2-7BD8-4FE6-A00B-3DF7405DD6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5362" y="1644835"/>
            <a:ext cx="5710115" cy="4975234"/>
          </a:xfrm>
          <a:prstGeom prst="rect">
            <a:avLst/>
          </a:prstGeom>
        </p:spPr>
      </p:pic>
      <p:pic>
        <p:nvPicPr>
          <p:cNvPr id="8" name="Picture 7">
            <a:extLst>
              <a:ext uri="{FF2B5EF4-FFF2-40B4-BE49-F238E27FC236}">
                <a16:creationId xmlns:a16="http://schemas.microsoft.com/office/drawing/2014/main" id="{8451D720-74D2-4B75-8C6B-09A499C334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98302" y="3663176"/>
            <a:ext cx="3156579" cy="2956892"/>
          </a:xfrm>
          <a:prstGeom prst="rect">
            <a:avLst/>
          </a:prstGeom>
        </p:spPr>
      </p:pic>
    </p:spTree>
    <p:extLst>
      <p:ext uri="{BB962C8B-B14F-4D97-AF65-F5344CB8AC3E}">
        <p14:creationId xmlns:p14="http://schemas.microsoft.com/office/powerpoint/2010/main" val="142469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813BAF0-BBA7-402A-BF6F-D9E5AD9DC295}"/>
              </a:ext>
            </a:extLst>
          </p:cNvPr>
          <p:cNvGraphicFramePr/>
          <p:nvPr>
            <p:extLst>
              <p:ext uri="{D42A27DB-BD31-4B8C-83A1-F6EECF244321}">
                <p14:modId xmlns:p14="http://schemas.microsoft.com/office/powerpoint/2010/main" val="2663601226"/>
              </p:ext>
            </p:extLst>
          </p:nvPr>
        </p:nvGraphicFramePr>
        <p:xfrm>
          <a:off x="298580" y="609600"/>
          <a:ext cx="11476653" cy="10885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DCDA39F-0844-4B52-8176-8120D19978B1}"/>
              </a:ext>
            </a:extLst>
          </p:cNvPr>
          <p:cNvGraphicFramePr/>
          <p:nvPr>
            <p:extLst>
              <p:ext uri="{D42A27DB-BD31-4B8C-83A1-F6EECF244321}">
                <p14:modId xmlns:p14="http://schemas.microsoft.com/office/powerpoint/2010/main" val="2741086532"/>
              </p:ext>
            </p:extLst>
          </p:nvPr>
        </p:nvGraphicFramePr>
        <p:xfrm>
          <a:off x="646888" y="1791477"/>
          <a:ext cx="3934443" cy="50665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0CCBF413-6197-4499-9383-DD860A3BD6A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89241" y="1576873"/>
            <a:ext cx="5377591" cy="4822810"/>
          </a:xfrm>
          <a:prstGeom prst="rect">
            <a:avLst/>
          </a:prstGeom>
        </p:spPr>
      </p:pic>
    </p:spTree>
    <p:extLst>
      <p:ext uri="{BB962C8B-B14F-4D97-AF65-F5344CB8AC3E}">
        <p14:creationId xmlns:p14="http://schemas.microsoft.com/office/powerpoint/2010/main" val="243017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93C7484-6379-4B4A-8004-CFF7686136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723" y="1347098"/>
            <a:ext cx="7970757" cy="4145557"/>
          </a:xfrm>
          <a:prstGeom prst="rect">
            <a:avLst/>
          </a:prstGeom>
        </p:spPr>
      </p:pic>
      <p:graphicFrame>
        <p:nvGraphicFramePr>
          <p:cNvPr id="2" name="Diagram 1">
            <a:extLst>
              <a:ext uri="{FF2B5EF4-FFF2-40B4-BE49-F238E27FC236}">
                <a16:creationId xmlns:a16="http://schemas.microsoft.com/office/drawing/2014/main" id="{BEE10F57-382D-472B-929C-A139ABF8065C}"/>
              </a:ext>
            </a:extLst>
          </p:cNvPr>
          <p:cNvGraphicFramePr/>
          <p:nvPr>
            <p:extLst>
              <p:ext uri="{D42A27DB-BD31-4B8C-83A1-F6EECF244321}">
                <p14:modId xmlns:p14="http://schemas.microsoft.com/office/powerpoint/2010/main" val="3024919267"/>
              </p:ext>
            </p:extLst>
          </p:nvPr>
        </p:nvGraphicFramePr>
        <p:xfrm>
          <a:off x="2640563" y="5727866"/>
          <a:ext cx="4991878" cy="6076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596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5731A52-D1D3-4FAA-8B25-6DC3C6839986}"/>
              </a:ext>
            </a:extLst>
          </p:cNvPr>
          <p:cNvGraphicFramePr/>
          <p:nvPr>
            <p:extLst>
              <p:ext uri="{D42A27DB-BD31-4B8C-83A1-F6EECF244321}">
                <p14:modId xmlns:p14="http://schemas.microsoft.com/office/powerpoint/2010/main" val="3261966294"/>
              </p:ext>
            </p:extLst>
          </p:nvPr>
        </p:nvGraphicFramePr>
        <p:xfrm>
          <a:off x="3769568" y="6232849"/>
          <a:ext cx="4310743" cy="4936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FAD610A3-A2CC-4522-93EF-1C4D9D367F9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0727" y="206187"/>
            <a:ext cx="8070979" cy="5829805"/>
          </a:xfrm>
          <a:prstGeom prst="rect">
            <a:avLst/>
          </a:prstGeom>
        </p:spPr>
      </p:pic>
    </p:spTree>
    <p:extLst>
      <p:ext uri="{BB962C8B-B14F-4D97-AF65-F5344CB8AC3E}">
        <p14:creationId xmlns:p14="http://schemas.microsoft.com/office/powerpoint/2010/main" val="82804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9A0BEA-CCB0-4168-A4D9-A9ABE4A69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901" y="1419615"/>
            <a:ext cx="9182303" cy="4262728"/>
          </a:xfrm>
          <a:prstGeom prst="rect">
            <a:avLst/>
          </a:prstGeom>
        </p:spPr>
      </p:pic>
      <p:graphicFrame>
        <p:nvGraphicFramePr>
          <p:cNvPr id="4" name="Diagram 3">
            <a:extLst>
              <a:ext uri="{FF2B5EF4-FFF2-40B4-BE49-F238E27FC236}">
                <a16:creationId xmlns:a16="http://schemas.microsoft.com/office/drawing/2014/main" id="{1364C4C2-8F63-44B9-AE21-64FB9916853E}"/>
              </a:ext>
            </a:extLst>
          </p:cNvPr>
          <p:cNvGraphicFramePr/>
          <p:nvPr>
            <p:extLst>
              <p:ext uri="{D42A27DB-BD31-4B8C-83A1-F6EECF244321}">
                <p14:modId xmlns:p14="http://schemas.microsoft.com/office/powerpoint/2010/main" val="1848314682"/>
              </p:ext>
            </p:extLst>
          </p:nvPr>
        </p:nvGraphicFramePr>
        <p:xfrm>
          <a:off x="3862874" y="6045609"/>
          <a:ext cx="4060099" cy="644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969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E942228-0AB2-439D-AFFC-A0461D57C5D3}"/>
              </a:ext>
            </a:extLst>
          </p:cNvPr>
          <p:cNvGraphicFramePr/>
          <p:nvPr>
            <p:extLst>
              <p:ext uri="{D42A27DB-BD31-4B8C-83A1-F6EECF244321}">
                <p14:modId xmlns:p14="http://schemas.microsoft.com/office/powerpoint/2010/main" val="2311091931"/>
              </p:ext>
            </p:extLst>
          </p:nvPr>
        </p:nvGraphicFramePr>
        <p:xfrm>
          <a:off x="1141456" y="609600"/>
          <a:ext cx="9905955" cy="1657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01C0CC52-5CFD-4366-927E-E35DCFC4BA48}"/>
              </a:ext>
            </a:extLst>
          </p:cNvPr>
          <p:cNvGraphicFramePr/>
          <p:nvPr>
            <p:extLst>
              <p:ext uri="{D42A27DB-BD31-4B8C-83A1-F6EECF244321}">
                <p14:modId xmlns:p14="http://schemas.microsoft.com/office/powerpoint/2010/main" val="496931357"/>
              </p:ext>
            </p:extLst>
          </p:nvPr>
        </p:nvGraphicFramePr>
        <p:xfrm>
          <a:off x="797668" y="2500009"/>
          <a:ext cx="10248201" cy="329118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3904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D2CD09-5977-4614-A71E-5A73E947A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96" y="-75292"/>
            <a:ext cx="12569372" cy="8374344"/>
          </a:xfrm>
          <a:prstGeom prst="rect">
            <a:avLst/>
          </a:prstGeom>
        </p:spPr>
      </p:pic>
      <p:sp>
        <p:nvSpPr>
          <p:cNvPr id="3" name="Title 1">
            <a:extLst>
              <a:ext uri="{FF2B5EF4-FFF2-40B4-BE49-F238E27FC236}">
                <a16:creationId xmlns:a16="http://schemas.microsoft.com/office/drawing/2014/main" id="{18C1311D-5D49-415F-B701-0BAD4371E27D}"/>
              </a:ext>
            </a:extLst>
          </p:cNvPr>
          <p:cNvSpPr txBox="1">
            <a:spLocks/>
          </p:cNvSpPr>
          <p:nvPr/>
        </p:nvSpPr>
        <p:spPr>
          <a:xfrm>
            <a:off x="1190712" y="2251788"/>
            <a:ext cx="9905955" cy="948612"/>
          </a:xfrm>
          <a:prstGeom prst="rect">
            <a:avLst/>
          </a:prstGeom>
        </p:spPr>
        <p:txBody>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dirty="0">
                <a:solidFill>
                  <a:schemeClr val="bg1"/>
                </a:solidFill>
              </a:rPr>
              <a:t>SECTION</a:t>
            </a:r>
            <a:r>
              <a:rPr lang="en-US" b="1" dirty="0">
                <a:solidFill>
                  <a:schemeClr val="bg1"/>
                </a:solidFill>
              </a:rPr>
              <a:t> 4 </a:t>
            </a:r>
          </a:p>
        </p:txBody>
      </p:sp>
      <p:graphicFrame>
        <p:nvGraphicFramePr>
          <p:cNvPr id="5" name="Diagram 4">
            <a:extLst>
              <a:ext uri="{FF2B5EF4-FFF2-40B4-BE49-F238E27FC236}">
                <a16:creationId xmlns:a16="http://schemas.microsoft.com/office/drawing/2014/main" id="{9118F941-338E-41AC-906A-6551B6C081DE}"/>
              </a:ext>
            </a:extLst>
          </p:cNvPr>
          <p:cNvGraphicFramePr/>
          <p:nvPr>
            <p:extLst>
              <p:ext uri="{D42A27DB-BD31-4B8C-83A1-F6EECF244321}">
                <p14:modId xmlns:p14="http://schemas.microsoft.com/office/powerpoint/2010/main" val="4048295598"/>
              </p:ext>
            </p:extLst>
          </p:nvPr>
        </p:nvGraphicFramePr>
        <p:xfrm>
          <a:off x="1289158" y="2954694"/>
          <a:ext cx="9905955" cy="948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373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B9DC93-6BD4-4B23-95B6-D2ECDD6B7FD5}"/>
              </a:ext>
            </a:extLst>
          </p:cNvPr>
          <p:cNvSpPr>
            <a:spLocks noGrp="1"/>
          </p:cNvSpPr>
          <p:nvPr>
            <p:ph type="body" sz="half" idx="2"/>
          </p:nvPr>
        </p:nvSpPr>
        <p:spPr>
          <a:xfrm>
            <a:off x="1146177" y="1330015"/>
            <a:ext cx="9904459" cy="1371599"/>
          </a:xfrm>
        </p:spPr>
        <p:txBody>
          <a:bodyPr/>
          <a:lstStyle/>
          <a:p>
            <a:r>
              <a:rPr lang="en-US" b="1" dirty="0">
                <a:effectLst/>
                <a:latin typeface="Arial" panose="020B0604020202020204" pitchFamily="34" charset="0"/>
              </a:rPr>
              <a:t>Successful Launches by Site</a:t>
            </a:r>
            <a:endParaRPr lang="en-US" b="1" dirty="0"/>
          </a:p>
        </p:txBody>
      </p:sp>
      <p:graphicFrame>
        <p:nvGraphicFramePr>
          <p:cNvPr id="10" name="Diagram 9">
            <a:extLst>
              <a:ext uri="{FF2B5EF4-FFF2-40B4-BE49-F238E27FC236}">
                <a16:creationId xmlns:a16="http://schemas.microsoft.com/office/drawing/2014/main" id="{A66FD168-EE60-4FDC-B000-62D2A8211177}"/>
              </a:ext>
            </a:extLst>
          </p:cNvPr>
          <p:cNvGraphicFramePr/>
          <p:nvPr>
            <p:extLst>
              <p:ext uri="{D42A27DB-BD31-4B8C-83A1-F6EECF244321}">
                <p14:modId xmlns:p14="http://schemas.microsoft.com/office/powerpoint/2010/main" val="3492413277"/>
              </p:ext>
            </p:extLst>
          </p:nvPr>
        </p:nvGraphicFramePr>
        <p:xfrm>
          <a:off x="1139868" y="759473"/>
          <a:ext cx="9905955" cy="948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a:extLst>
              <a:ext uri="{FF2B5EF4-FFF2-40B4-BE49-F238E27FC236}">
                <a16:creationId xmlns:a16="http://schemas.microsoft.com/office/drawing/2014/main" id="{8FB8196D-B77C-444E-85FD-5DDD68AEED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9869" y="2379306"/>
            <a:ext cx="9655650" cy="3558981"/>
          </a:xfrm>
          <a:prstGeom prst="rect">
            <a:avLst/>
          </a:prstGeom>
        </p:spPr>
      </p:pic>
      <p:graphicFrame>
        <p:nvGraphicFramePr>
          <p:cNvPr id="13" name="Diagram 12">
            <a:extLst>
              <a:ext uri="{FF2B5EF4-FFF2-40B4-BE49-F238E27FC236}">
                <a16:creationId xmlns:a16="http://schemas.microsoft.com/office/drawing/2014/main" id="{FC6972D0-E9A3-45F0-B712-F569631874B6}"/>
              </a:ext>
            </a:extLst>
          </p:cNvPr>
          <p:cNvGraphicFramePr/>
          <p:nvPr>
            <p:extLst>
              <p:ext uri="{D42A27DB-BD31-4B8C-83A1-F6EECF244321}">
                <p14:modId xmlns:p14="http://schemas.microsoft.com/office/powerpoint/2010/main" val="3221262024"/>
              </p:ext>
            </p:extLst>
          </p:nvPr>
        </p:nvGraphicFramePr>
        <p:xfrm>
          <a:off x="1139868" y="5938287"/>
          <a:ext cx="9905955" cy="5651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55683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9629B4E4-C4AC-4DD6-82FA-C5256D6D949A}"/>
              </a:ext>
            </a:extLst>
          </p:cNvPr>
          <p:cNvGraphicFramePr/>
          <p:nvPr>
            <p:extLst>
              <p:ext uri="{D42A27DB-BD31-4B8C-83A1-F6EECF244321}">
                <p14:modId xmlns:p14="http://schemas.microsoft.com/office/powerpoint/2010/main" val="3763784643"/>
              </p:ext>
            </p:extLst>
          </p:nvPr>
        </p:nvGraphicFramePr>
        <p:xfrm>
          <a:off x="1141456" y="609600"/>
          <a:ext cx="9905955" cy="1293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9C0D1D62-84D6-42BF-BAC6-0D6B2B712AF6}"/>
              </a:ext>
            </a:extLst>
          </p:cNvPr>
          <p:cNvGraphicFramePr/>
          <p:nvPr>
            <p:extLst>
              <p:ext uri="{D42A27DB-BD31-4B8C-83A1-F6EECF244321}">
                <p14:modId xmlns:p14="http://schemas.microsoft.com/office/powerpoint/2010/main" val="4069901516"/>
              </p:ext>
            </p:extLst>
          </p:nvPr>
        </p:nvGraphicFramePr>
        <p:xfrm>
          <a:off x="1057434" y="4634203"/>
          <a:ext cx="9904459" cy="13715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6" name="Picture 5">
            <a:extLst>
              <a:ext uri="{FF2B5EF4-FFF2-40B4-BE49-F238E27FC236}">
                <a16:creationId xmlns:a16="http://schemas.microsoft.com/office/drawing/2014/main" id="{00AF8348-A974-4CEA-828F-13BCD5730DB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32156" y="2103005"/>
            <a:ext cx="9327688" cy="2651990"/>
          </a:xfrm>
          <a:prstGeom prst="rect">
            <a:avLst/>
          </a:prstGeom>
        </p:spPr>
      </p:pic>
    </p:spTree>
    <p:extLst>
      <p:ext uri="{BB962C8B-B14F-4D97-AF65-F5344CB8AC3E}">
        <p14:creationId xmlns:p14="http://schemas.microsoft.com/office/powerpoint/2010/main" val="158009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52C468D-FBD2-4285-B7D6-9479D2FD2239}"/>
              </a:ext>
            </a:extLst>
          </p:cNvPr>
          <p:cNvGraphicFramePr/>
          <p:nvPr/>
        </p:nvGraphicFramePr>
        <p:xfrm>
          <a:off x="1141456" y="609600"/>
          <a:ext cx="9905955" cy="12471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9CADD7DA-9A92-46E3-A51B-28788222988B}"/>
              </a:ext>
            </a:extLst>
          </p:cNvPr>
          <p:cNvGraphicFramePr/>
          <p:nvPr>
            <p:extLst>
              <p:ext uri="{D42A27DB-BD31-4B8C-83A1-F6EECF244321}">
                <p14:modId xmlns:p14="http://schemas.microsoft.com/office/powerpoint/2010/main" val="69089714"/>
              </p:ext>
            </p:extLst>
          </p:nvPr>
        </p:nvGraphicFramePr>
        <p:xfrm>
          <a:off x="1020112" y="5100734"/>
          <a:ext cx="9904459" cy="137159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8" name="Picture 7">
            <a:extLst>
              <a:ext uri="{FF2B5EF4-FFF2-40B4-BE49-F238E27FC236}">
                <a16:creationId xmlns:a16="http://schemas.microsoft.com/office/drawing/2014/main" id="{78B97A1B-27DA-4F65-BB7B-8343AFA74A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99725" y="2000125"/>
            <a:ext cx="9792549" cy="3001083"/>
          </a:xfrm>
          <a:prstGeom prst="rect">
            <a:avLst/>
          </a:prstGeom>
        </p:spPr>
      </p:pic>
    </p:spTree>
    <p:extLst>
      <p:ext uri="{BB962C8B-B14F-4D97-AF65-F5344CB8AC3E}">
        <p14:creationId xmlns:p14="http://schemas.microsoft.com/office/powerpoint/2010/main" val="404637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8E4BCD-3B7D-4887-9764-3F7BA9E87C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996" y="-75292"/>
            <a:ext cx="12569372" cy="8374344"/>
          </a:xfrm>
          <a:prstGeom prst="rect">
            <a:avLst/>
          </a:prstGeom>
        </p:spPr>
      </p:pic>
      <p:graphicFrame>
        <p:nvGraphicFramePr>
          <p:cNvPr id="4" name="Diagram 3">
            <a:extLst>
              <a:ext uri="{FF2B5EF4-FFF2-40B4-BE49-F238E27FC236}">
                <a16:creationId xmlns:a16="http://schemas.microsoft.com/office/drawing/2014/main" id="{E65A5047-FAD4-456C-B4C8-2807C37A3815}"/>
              </a:ext>
            </a:extLst>
          </p:cNvPr>
          <p:cNvGraphicFramePr/>
          <p:nvPr>
            <p:extLst>
              <p:ext uri="{D42A27DB-BD31-4B8C-83A1-F6EECF244321}">
                <p14:modId xmlns:p14="http://schemas.microsoft.com/office/powerpoint/2010/main" val="2476978224"/>
              </p:ext>
            </p:extLst>
          </p:nvPr>
        </p:nvGraphicFramePr>
        <p:xfrm>
          <a:off x="1190712" y="3343470"/>
          <a:ext cx="9905955" cy="883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1BE9623-B3CD-4027-9D83-E0D03926A207}"/>
              </a:ext>
            </a:extLst>
          </p:cNvPr>
          <p:cNvSpPr txBox="1"/>
          <p:nvPr/>
        </p:nvSpPr>
        <p:spPr>
          <a:xfrm>
            <a:off x="1250302" y="2721114"/>
            <a:ext cx="2052165" cy="707886"/>
          </a:xfrm>
          <a:prstGeom prst="rect">
            <a:avLst/>
          </a:prstGeom>
          <a:noFill/>
        </p:spPr>
        <p:txBody>
          <a:bodyPr wrap="none" rtlCol="0">
            <a:spAutoFit/>
          </a:bodyPr>
          <a:lstStyle/>
          <a:p>
            <a:r>
              <a:rPr lang="en-US" sz="4000" dirty="0">
                <a:solidFill>
                  <a:schemeClr val="bg1"/>
                </a:solidFill>
              </a:rPr>
              <a:t>Section 5</a:t>
            </a:r>
          </a:p>
        </p:txBody>
      </p:sp>
    </p:spTree>
    <p:extLst>
      <p:ext uri="{BB962C8B-B14F-4D97-AF65-F5344CB8AC3E}">
        <p14:creationId xmlns:p14="http://schemas.microsoft.com/office/powerpoint/2010/main" val="181838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0CD00213-2A4B-4489-9F13-D71060740A23}"/>
              </a:ext>
            </a:extLst>
          </p:cNvPr>
          <p:cNvGraphicFramePr/>
          <p:nvPr>
            <p:extLst>
              <p:ext uri="{D42A27DB-BD31-4B8C-83A1-F6EECF244321}">
                <p14:modId xmlns:p14="http://schemas.microsoft.com/office/powerpoint/2010/main" val="3633659746"/>
              </p:ext>
            </p:extLst>
          </p:nvPr>
        </p:nvGraphicFramePr>
        <p:xfrm>
          <a:off x="1141456" y="609600"/>
          <a:ext cx="9905955" cy="1657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4FE52ABE-085E-4745-8B64-DC7E71E5B1C9}"/>
              </a:ext>
            </a:extLst>
          </p:cNvPr>
          <p:cNvSpPr>
            <a:spLocks noGrp="1"/>
          </p:cNvSpPr>
          <p:nvPr>
            <p:ph type="body" sz="half" idx="2"/>
          </p:nvPr>
        </p:nvSpPr>
        <p:spPr>
          <a:xfrm>
            <a:off x="1216055" y="1581539"/>
            <a:ext cx="9904459" cy="1371599"/>
          </a:xfrm>
        </p:spPr>
        <p:txBody>
          <a:bodyPr/>
          <a:lstStyle/>
          <a:p>
            <a:r>
              <a:rPr lang="en-US" dirty="0">
                <a:effectLst/>
                <a:latin typeface="Arial" panose="020B0604020202020204" pitchFamily="34" charset="0"/>
              </a:rPr>
              <a:t>Classification Accuracy</a:t>
            </a:r>
            <a:endParaRPr lang="en-US" dirty="0"/>
          </a:p>
        </p:txBody>
      </p:sp>
      <p:graphicFrame>
        <p:nvGraphicFramePr>
          <p:cNvPr id="9" name="Diagram 8">
            <a:extLst>
              <a:ext uri="{FF2B5EF4-FFF2-40B4-BE49-F238E27FC236}">
                <a16:creationId xmlns:a16="http://schemas.microsoft.com/office/drawing/2014/main" id="{21184AF6-9F7F-427B-8464-37EFBCA5A43A}"/>
              </a:ext>
            </a:extLst>
          </p:cNvPr>
          <p:cNvGraphicFramePr/>
          <p:nvPr>
            <p:extLst>
              <p:ext uri="{D42A27DB-BD31-4B8C-83A1-F6EECF244321}">
                <p14:modId xmlns:p14="http://schemas.microsoft.com/office/powerpoint/2010/main" val="2562687462"/>
              </p:ext>
            </p:extLst>
          </p:nvPr>
        </p:nvGraphicFramePr>
        <p:xfrm>
          <a:off x="827302" y="5602069"/>
          <a:ext cx="10534262" cy="64633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7" name="Picture 6">
            <a:extLst>
              <a:ext uri="{FF2B5EF4-FFF2-40B4-BE49-F238E27FC236}">
                <a16:creationId xmlns:a16="http://schemas.microsoft.com/office/drawing/2014/main" id="{FF4368D2-167B-4707-8AC5-92E3057D4F9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56374" y="2137064"/>
            <a:ext cx="7119571" cy="3078747"/>
          </a:xfrm>
          <a:prstGeom prst="rect">
            <a:avLst/>
          </a:prstGeom>
        </p:spPr>
      </p:pic>
    </p:spTree>
    <p:extLst>
      <p:ext uri="{BB962C8B-B14F-4D97-AF65-F5344CB8AC3E}">
        <p14:creationId xmlns:p14="http://schemas.microsoft.com/office/powerpoint/2010/main" val="324411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57C11AA8-1B27-41E9-AC73-339D7F5E8286}"/>
              </a:ext>
            </a:extLst>
          </p:cNvPr>
          <p:cNvGraphicFramePr/>
          <p:nvPr>
            <p:extLst>
              <p:ext uri="{D42A27DB-BD31-4B8C-83A1-F6EECF244321}">
                <p14:modId xmlns:p14="http://schemas.microsoft.com/office/powerpoint/2010/main" val="3223523262"/>
              </p:ext>
            </p:extLst>
          </p:nvPr>
        </p:nvGraphicFramePr>
        <p:xfrm>
          <a:off x="3408796" y="497633"/>
          <a:ext cx="5110054" cy="9859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CFAEF338-4613-455B-89E1-611AFEB7D5B6}"/>
              </a:ext>
            </a:extLst>
          </p:cNvPr>
          <p:cNvSpPr>
            <a:spLocks noGrp="1"/>
          </p:cNvSpPr>
          <p:nvPr>
            <p:ph type="body" sz="half" idx="2"/>
          </p:nvPr>
        </p:nvSpPr>
        <p:spPr>
          <a:xfrm>
            <a:off x="1141457" y="1741714"/>
            <a:ext cx="4344943" cy="1402702"/>
          </a:xfrm>
        </p:spPr>
        <p:txBody>
          <a:bodyPr>
            <a:normAutofit fontScale="92500" lnSpcReduction="20000"/>
          </a:bodyPr>
          <a:lstStyle/>
          <a:p>
            <a:pPr marL="285750" indent="-285750">
              <a:buFont typeface="Wingdings" panose="05000000000000000000" pitchFamily="2" charset="2"/>
              <a:buChar char="§"/>
            </a:pPr>
            <a:r>
              <a:rPr lang="en-GB" dirty="0">
                <a:effectLst/>
                <a:latin typeface="Arial" panose="020B0604020202020204" pitchFamily="34" charset="0"/>
              </a:rPr>
              <a:t>The chart shows the confusion matrix of</a:t>
            </a:r>
            <a:br>
              <a:rPr lang="en-GB" dirty="0"/>
            </a:br>
            <a:r>
              <a:rPr lang="en-GB" dirty="0">
                <a:effectLst/>
                <a:latin typeface="Arial" panose="020B0604020202020204" pitchFamily="34" charset="0"/>
              </a:rPr>
              <a:t>the Logistic Regression model that was</a:t>
            </a:r>
            <a:br>
              <a:rPr lang="en-GB" dirty="0"/>
            </a:br>
            <a:r>
              <a:rPr lang="en-GB" dirty="0">
                <a:effectLst/>
                <a:latin typeface="Arial" panose="020B0604020202020204" pitchFamily="34" charset="0"/>
              </a:rPr>
              <a:t>chosen.</a:t>
            </a:r>
          </a:p>
          <a:p>
            <a:pPr marL="285750" indent="-285750">
              <a:buFont typeface="Wingdings" panose="05000000000000000000" pitchFamily="2" charset="2"/>
              <a:buChar char="§"/>
            </a:pPr>
            <a:r>
              <a:rPr lang="en-GB" dirty="0">
                <a:effectLst/>
                <a:latin typeface="Arial" panose="020B0604020202020204" pitchFamily="34" charset="0"/>
              </a:rPr>
              <a:t>The model only failed to accurately predict</a:t>
            </a:r>
            <a:br>
              <a:rPr lang="en-GB" dirty="0"/>
            </a:br>
            <a:r>
              <a:rPr lang="en-GB" dirty="0">
                <a:effectLst/>
                <a:latin typeface="Arial" panose="020B0604020202020204" pitchFamily="34" charset="0"/>
              </a:rPr>
              <a:t>3 labels.</a:t>
            </a:r>
            <a:endParaRPr lang="en-US" dirty="0"/>
          </a:p>
        </p:txBody>
      </p:sp>
      <p:pic>
        <p:nvPicPr>
          <p:cNvPr id="6" name="Picture 5">
            <a:extLst>
              <a:ext uri="{FF2B5EF4-FFF2-40B4-BE49-F238E27FC236}">
                <a16:creationId xmlns:a16="http://schemas.microsoft.com/office/drawing/2014/main" id="{FBFA9E49-5650-439A-91C4-F3F0C2A42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12131" y="1595535"/>
            <a:ext cx="5334462" cy="5067739"/>
          </a:xfrm>
          <a:prstGeom prst="rect">
            <a:avLst/>
          </a:prstGeom>
        </p:spPr>
      </p:pic>
      <p:sp>
        <p:nvSpPr>
          <p:cNvPr id="2" name="TextBox 1">
            <a:extLst>
              <a:ext uri="{FF2B5EF4-FFF2-40B4-BE49-F238E27FC236}">
                <a16:creationId xmlns:a16="http://schemas.microsoft.com/office/drawing/2014/main" id="{EA74267A-7AF9-49D7-B058-FF788CBA7FEC}"/>
              </a:ext>
            </a:extLst>
          </p:cNvPr>
          <p:cNvSpPr txBox="1"/>
          <p:nvPr/>
        </p:nvSpPr>
        <p:spPr>
          <a:xfrm>
            <a:off x="1245407" y="3429000"/>
            <a:ext cx="3467865" cy="1231106"/>
          </a:xfrm>
          <a:prstGeom prst="rect">
            <a:avLst/>
          </a:prstGeom>
          <a:noFill/>
        </p:spPr>
        <p:txBody>
          <a:bodyPr wrap="square" rtlCol="0">
            <a:spAutoFit/>
          </a:bodyPr>
          <a:lstStyle/>
          <a:p>
            <a:r>
              <a:rPr lang="en-US" dirty="0">
                <a:solidFill>
                  <a:srgbClr val="FFFF00"/>
                </a:solidFill>
              </a:rPr>
              <a:t>GITHUB LINK: </a:t>
            </a:r>
            <a:r>
              <a:rPr lang="en-US" sz="1400" dirty="0"/>
              <a:t>https://github.com/mikediego/Mike/blob/62cc4fab04f9b3e8d15eae6e86de15b016000dae/SpaceX_MachineLearning%202022.ipynb</a:t>
            </a:r>
            <a:endParaRPr lang="en-US" dirty="0"/>
          </a:p>
        </p:txBody>
      </p:sp>
    </p:spTree>
    <p:extLst>
      <p:ext uri="{BB962C8B-B14F-4D97-AF65-F5344CB8AC3E}">
        <p14:creationId xmlns:p14="http://schemas.microsoft.com/office/powerpoint/2010/main" val="331174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D6C60CD-8AEC-4A6E-BF23-6665B04172C4}"/>
              </a:ext>
            </a:extLst>
          </p:cNvPr>
          <p:cNvGraphicFramePr/>
          <p:nvPr>
            <p:extLst>
              <p:ext uri="{D42A27DB-BD31-4B8C-83A1-F6EECF244321}">
                <p14:modId xmlns:p14="http://schemas.microsoft.com/office/powerpoint/2010/main" val="986936980"/>
              </p:ext>
            </p:extLst>
          </p:nvPr>
        </p:nvGraphicFramePr>
        <p:xfrm>
          <a:off x="1141456" y="609600"/>
          <a:ext cx="9905955" cy="1153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DDE5C4DE-0CAB-4BEB-BDE4-E15033145BB6}"/>
              </a:ext>
            </a:extLst>
          </p:cNvPr>
          <p:cNvGraphicFramePr/>
          <p:nvPr>
            <p:extLst>
              <p:ext uri="{D42A27DB-BD31-4B8C-83A1-F6EECF244321}">
                <p14:modId xmlns:p14="http://schemas.microsoft.com/office/powerpoint/2010/main" val="1782939556"/>
              </p:ext>
            </p:extLst>
          </p:nvPr>
        </p:nvGraphicFramePr>
        <p:xfrm>
          <a:off x="1141410" y="1903445"/>
          <a:ext cx="10129970" cy="388775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29630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2C3A08C-A5E0-4A3F-945F-D38F059D8315}"/>
              </a:ext>
            </a:extLst>
          </p:cNvPr>
          <p:cNvGraphicFramePr/>
          <p:nvPr>
            <p:extLst>
              <p:ext uri="{D42A27DB-BD31-4B8C-83A1-F6EECF244321}">
                <p14:modId xmlns:p14="http://schemas.microsoft.com/office/powerpoint/2010/main" val="409498926"/>
              </p:ext>
            </p:extLst>
          </p:nvPr>
        </p:nvGraphicFramePr>
        <p:xfrm>
          <a:off x="838200" y="365125"/>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Content Placeholder 2">
            <a:extLst>
              <a:ext uri="{FF2B5EF4-FFF2-40B4-BE49-F238E27FC236}">
                <a16:creationId xmlns:a16="http://schemas.microsoft.com/office/drawing/2014/main" id="{22E5FA6B-CA5C-4FB5-AAB3-8260D2EF86C9}"/>
              </a:ext>
            </a:extLst>
          </p:cNvPr>
          <p:cNvPicPr>
            <a:picLocks noGrp="1" noChangeAspect="1"/>
          </p:cNvPicPr>
          <p:nvPr>
            <p:ph sz="half" idx="1"/>
          </p:nvPr>
        </p:nvPicPr>
        <p:blipFill>
          <a:blip r:embed="rId7"/>
          <a:stretch>
            <a:fillRect/>
          </a:stretch>
        </p:blipFill>
        <p:spPr>
          <a:xfrm>
            <a:off x="862982" y="2612571"/>
            <a:ext cx="2286098" cy="2286098"/>
          </a:xfrm>
          <a:prstGeom prst="rect">
            <a:avLst/>
          </a:prstGeom>
          <a:noFill/>
        </p:spPr>
      </p:pic>
      <p:sp>
        <p:nvSpPr>
          <p:cNvPr id="5" name="Content Placeholder 3">
            <a:extLst>
              <a:ext uri="{FF2B5EF4-FFF2-40B4-BE49-F238E27FC236}">
                <a16:creationId xmlns:a16="http://schemas.microsoft.com/office/drawing/2014/main" id="{28684E62-A9F8-4E7A-AB01-78893062A1B4}"/>
              </a:ext>
            </a:extLst>
          </p:cNvPr>
          <p:cNvSpPr>
            <a:spLocks noGrp="1"/>
          </p:cNvSpPr>
          <p:nvPr>
            <p:ph sz="half" idx="2"/>
          </p:nvPr>
        </p:nvSpPr>
        <p:spPr>
          <a:xfrm>
            <a:off x="8763000" y="2842662"/>
            <a:ext cx="5181600" cy="4351338"/>
          </a:xfrm>
        </p:spPr>
        <p:txBody>
          <a:bodyPr/>
          <a:lstStyle/>
          <a:p>
            <a:r>
              <a:rPr lang="en-US" dirty="0"/>
              <a:t>What to use? </a:t>
            </a:r>
          </a:p>
          <a:p>
            <a:r>
              <a:rPr lang="en-US" dirty="0"/>
              <a:t>Where? </a:t>
            </a:r>
          </a:p>
          <a:p>
            <a:r>
              <a:rPr lang="en-US" dirty="0"/>
              <a:t>When? </a:t>
            </a:r>
          </a:p>
        </p:txBody>
      </p:sp>
      <p:pic>
        <p:nvPicPr>
          <p:cNvPr id="6" name="Picture 5">
            <a:extLst>
              <a:ext uri="{FF2B5EF4-FFF2-40B4-BE49-F238E27FC236}">
                <a16:creationId xmlns:a16="http://schemas.microsoft.com/office/drawing/2014/main" id="{74BE9E47-A6E2-4B5E-B36E-C4F8F752E8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49080" y="1971907"/>
            <a:ext cx="5453744" cy="4058773"/>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id="{0F0449BC-D8D3-4853-97F9-A0664F98A7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3561" y="5895851"/>
            <a:ext cx="3686244" cy="832096"/>
          </a:xfrm>
          <a:prstGeom prst="rect">
            <a:avLst/>
          </a:prstGeom>
        </p:spPr>
      </p:pic>
    </p:spTree>
    <p:extLst>
      <p:ext uri="{BB962C8B-B14F-4D97-AF65-F5344CB8AC3E}">
        <p14:creationId xmlns:p14="http://schemas.microsoft.com/office/powerpoint/2010/main" val="216113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126D7CAB-A9DF-4C40-8CCF-F9B577C3F728}"/>
              </a:ext>
            </a:extLst>
          </p:cNvPr>
          <p:cNvGraphicFramePr/>
          <p:nvPr>
            <p:extLst>
              <p:ext uri="{D42A27DB-BD31-4B8C-83A1-F6EECF244321}">
                <p14:modId xmlns:p14="http://schemas.microsoft.com/office/powerpoint/2010/main" val="3429008376"/>
              </p:ext>
            </p:extLst>
          </p:nvPr>
        </p:nvGraphicFramePr>
        <p:xfrm>
          <a:off x="1024128" y="585216"/>
          <a:ext cx="9720072" cy="14996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2228642" cy="501939"/>
          </a:xfrm>
        </p:spPr>
        <p:txBody>
          <a:bodyPr/>
          <a:lstStyle/>
          <a:p>
            <a:pPr marL="0" indent="0">
              <a:buNone/>
            </a:pPr>
            <a:r>
              <a:rPr lang="en-US"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dirty="0"/>
              <a:t>Next Year</a:t>
            </a:r>
          </a:p>
        </p:txBody>
      </p:sp>
      <p:sp>
        <p:nvSpPr>
          <p:cNvPr id="8" name="Content Placeholder 2">
            <a:extLst>
              <a:ext uri="{FF2B5EF4-FFF2-40B4-BE49-F238E27FC236}">
                <a16:creationId xmlns:a16="http://schemas.microsoft.com/office/drawing/2014/main" id="{D13C2F43-A283-4FD4-9C0D-BFF93C50AC01}"/>
              </a:ext>
            </a:extLst>
          </p:cNvPr>
          <p:cNvSpPr txBox="1">
            <a:spLocks/>
          </p:cNvSpPr>
          <p:nvPr/>
        </p:nvSpPr>
        <p:spPr>
          <a:xfrm>
            <a:off x="838199"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2200" dirty="0"/>
          </a:p>
        </p:txBody>
      </p:sp>
      <p:sp>
        <p:nvSpPr>
          <p:cNvPr id="10" name="Content Placeholder 2">
            <a:extLst>
              <a:ext uri="{FF2B5EF4-FFF2-40B4-BE49-F238E27FC236}">
                <a16:creationId xmlns:a16="http://schemas.microsoft.com/office/drawing/2014/main" id="{AE706D50-7D14-4DB8-BE17-5497AA1715EE}"/>
              </a:ext>
            </a:extLst>
          </p:cNvPr>
          <p:cNvSpPr txBox="1">
            <a:spLocks/>
          </p:cNvSpPr>
          <p:nvPr/>
        </p:nvSpPr>
        <p:spPr>
          <a:xfrm>
            <a:off x="6172200" y="2506661"/>
            <a:ext cx="4614949" cy="3670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200" b="1" dirty="0">
                <a:solidFill>
                  <a:schemeClr val="tx1"/>
                </a:solidFill>
              </a:rPr>
              <a:t>1.Kotlin</a:t>
            </a:r>
          </a:p>
          <a:p>
            <a:pPr marL="0" indent="0">
              <a:buNone/>
            </a:pPr>
            <a:r>
              <a:rPr lang="en-US" sz="2200" b="1" dirty="0">
                <a:solidFill>
                  <a:schemeClr val="tx1"/>
                </a:solidFill>
              </a:rPr>
              <a:t>2.</a:t>
            </a:r>
            <a:r>
              <a:rPr lang="en-US" sz="1600" b="1" dirty="0">
                <a:solidFill>
                  <a:schemeClr val="tx1"/>
                </a:solidFill>
              </a:rPr>
              <a:t>TypeScript</a:t>
            </a:r>
          </a:p>
          <a:p>
            <a:pPr marL="0" indent="0">
              <a:buNone/>
            </a:pPr>
            <a:r>
              <a:rPr lang="en-US" sz="2200" b="1" dirty="0">
                <a:solidFill>
                  <a:schemeClr val="tx1"/>
                </a:solidFill>
              </a:rPr>
              <a:t>3.</a:t>
            </a:r>
            <a:r>
              <a:rPr lang="en-US" sz="1600" b="1" dirty="0">
                <a:solidFill>
                  <a:schemeClr val="tx1"/>
                </a:solidFill>
              </a:rPr>
              <a:t> Swift</a:t>
            </a:r>
          </a:p>
          <a:p>
            <a:pPr marL="0" indent="0">
              <a:buNone/>
            </a:pPr>
            <a:r>
              <a:rPr lang="en-US" sz="2200" b="1" dirty="0">
                <a:solidFill>
                  <a:schemeClr val="tx1"/>
                </a:solidFill>
              </a:rPr>
              <a:t>4.</a:t>
            </a:r>
            <a:r>
              <a:rPr lang="en-US" sz="1600" b="1" dirty="0">
                <a:solidFill>
                  <a:schemeClr val="tx1"/>
                </a:solidFill>
              </a:rPr>
              <a:t> R</a:t>
            </a:r>
          </a:p>
          <a:p>
            <a:pPr marL="0" indent="0">
              <a:buNone/>
            </a:pPr>
            <a:r>
              <a:rPr lang="en-US" sz="2200" b="1" dirty="0">
                <a:solidFill>
                  <a:schemeClr val="tx1"/>
                </a:solidFill>
              </a:rPr>
              <a:t>5.</a:t>
            </a:r>
            <a:r>
              <a:rPr lang="en-US" sz="1600" b="1" dirty="0">
                <a:solidFill>
                  <a:schemeClr val="tx1"/>
                </a:solidFill>
              </a:rPr>
              <a:t> Scala</a:t>
            </a:r>
          </a:p>
          <a:p>
            <a:pPr marL="0" indent="0">
              <a:buNone/>
            </a:pPr>
            <a:r>
              <a:rPr lang="en-US" sz="1800" dirty="0">
                <a:solidFill>
                  <a:schemeClr val="tx1"/>
                </a:solidFill>
              </a:rPr>
              <a:t>For more information why those </a:t>
            </a:r>
            <a:r>
              <a:rPr lang="en-US" sz="1800" dirty="0" err="1">
                <a:solidFill>
                  <a:schemeClr val="tx1"/>
                </a:solidFill>
              </a:rPr>
              <a:t>languges</a:t>
            </a:r>
            <a:r>
              <a:rPr lang="en-US" sz="1800" dirty="0">
                <a:solidFill>
                  <a:schemeClr val="tx1"/>
                </a:solidFill>
              </a:rPr>
              <a:t> will play future roll and become more </a:t>
            </a:r>
            <a:r>
              <a:rPr lang="en-US" sz="1800" dirty="0" err="1">
                <a:solidFill>
                  <a:schemeClr val="tx1"/>
                </a:solidFill>
              </a:rPr>
              <a:t>popupar</a:t>
            </a:r>
            <a:r>
              <a:rPr lang="en-US" sz="1800" dirty="0">
                <a:solidFill>
                  <a:schemeClr val="tx1"/>
                </a:solidFill>
              </a:rPr>
              <a:t> next year </a:t>
            </a:r>
            <a:r>
              <a:rPr lang="en-US" sz="1800" dirty="0" err="1">
                <a:solidFill>
                  <a:schemeClr val="tx1"/>
                </a:solidFill>
              </a:rPr>
              <a:t>clic</a:t>
            </a:r>
            <a:r>
              <a:rPr lang="en-US" sz="1800" dirty="0">
                <a:solidFill>
                  <a:schemeClr val="tx1"/>
                </a:solidFill>
              </a:rPr>
              <a:t> here: </a:t>
            </a:r>
            <a:r>
              <a:rPr lang="en-US" sz="1400" i="1" dirty="0">
                <a:solidFill>
                  <a:schemeClr val="tx1"/>
                </a:solidFill>
              </a:rPr>
              <a:t>https://www.javaassignmenthelp.com/blog/future-programming-languages</a:t>
            </a:r>
            <a:r>
              <a:rPr lang="en-US" sz="1900" i="1" dirty="0">
                <a:solidFill>
                  <a:schemeClr val="tx1"/>
                </a:solidFill>
              </a:rPr>
              <a:t>/</a:t>
            </a:r>
            <a:endParaRPr lang="en-US" sz="2200" i="1" dirty="0"/>
          </a:p>
        </p:txBody>
      </p:sp>
      <p:pic>
        <p:nvPicPr>
          <p:cNvPr id="16" name="Picture 15">
            <a:extLst>
              <a:ext uri="{FF2B5EF4-FFF2-40B4-BE49-F238E27FC236}">
                <a16:creationId xmlns:a16="http://schemas.microsoft.com/office/drawing/2014/main" id="{AEE48C08-5DCB-45F6-A342-DDDFEC93C9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324" y="2426341"/>
            <a:ext cx="5529477" cy="35172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725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D161E5-D26F-4FA8-9B58-960AB428EE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776" y="-83976"/>
            <a:ext cx="12428376" cy="8924203"/>
          </a:xfrm>
          <a:prstGeom prst="rect">
            <a:avLst/>
          </a:prstGeom>
        </p:spPr>
      </p:pic>
      <p:graphicFrame>
        <p:nvGraphicFramePr>
          <p:cNvPr id="3" name="Diagram 2">
            <a:extLst>
              <a:ext uri="{FF2B5EF4-FFF2-40B4-BE49-F238E27FC236}">
                <a16:creationId xmlns:a16="http://schemas.microsoft.com/office/drawing/2014/main" id="{8B3FDEB6-04E7-4A68-B4DE-710850A59B2B}"/>
              </a:ext>
            </a:extLst>
          </p:cNvPr>
          <p:cNvGraphicFramePr/>
          <p:nvPr>
            <p:extLst>
              <p:ext uri="{D42A27DB-BD31-4B8C-83A1-F6EECF244321}">
                <p14:modId xmlns:p14="http://schemas.microsoft.com/office/powerpoint/2010/main" val="593045452"/>
              </p:ext>
            </p:extLst>
          </p:nvPr>
        </p:nvGraphicFramePr>
        <p:xfrm>
          <a:off x="1225389" y="3576322"/>
          <a:ext cx="9905998" cy="9396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42B8D079-6B58-469A-B94B-1EB47F88B80C}"/>
              </a:ext>
            </a:extLst>
          </p:cNvPr>
          <p:cNvSpPr txBox="1"/>
          <p:nvPr/>
        </p:nvSpPr>
        <p:spPr>
          <a:xfrm>
            <a:off x="1225389" y="3115719"/>
            <a:ext cx="1866217" cy="523220"/>
          </a:xfrm>
          <a:prstGeom prst="rect">
            <a:avLst/>
          </a:prstGeom>
          <a:noFill/>
        </p:spPr>
        <p:txBody>
          <a:bodyPr wrap="none" rtlCol="0">
            <a:spAutoFit/>
          </a:bodyPr>
          <a:lstStyle/>
          <a:p>
            <a:r>
              <a:rPr lang="en-US" sz="2800" dirty="0">
                <a:solidFill>
                  <a:schemeClr val="bg1"/>
                </a:solidFill>
              </a:rPr>
              <a:t>SECTION 1.</a:t>
            </a:r>
          </a:p>
        </p:txBody>
      </p:sp>
    </p:spTree>
    <p:extLst>
      <p:ext uri="{BB962C8B-B14F-4D97-AF65-F5344CB8AC3E}">
        <p14:creationId xmlns:p14="http://schemas.microsoft.com/office/powerpoint/2010/main" val="567174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8342BF27-3675-4623-BA6B-FFD20B2E673B}"/>
              </a:ext>
            </a:extLst>
          </p:cNvPr>
          <p:cNvGraphicFramePr/>
          <p:nvPr>
            <p:extLst>
              <p:ext uri="{D42A27DB-BD31-4B8C-83A1-F6EECF244321}">
                <p14:modId xmlns:p14="http://schemas.microsoft.com/office/powerpoint/2010/main" val="676508111"/>
              </p:ext>
            </p:extLst>
          </p:nvPr>
        </p:nvGraphicFramePr>
        <p:xfrm>
          <a:off x="1024128" y="585217"/>
          <a:ext cx="9720072" cy="11080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9835BF87-4784-42ED-BD81-FDB15E8E5636}"/>
              </a:ext>
            </a:extLst>
          </p:cNvPr>
          <p:cNvGraphicFramePr>
            <a:graphicFrameLocks noGrp="1"/>
          </p:cNvGraphicFramePr>
          <p:nvPr>
            <p:ph sz="half" idx="1"/>
            <p:extLst>
              <p:ext uri="{D42A27DB-BD31-4B8C-83A1-F6EECF244321}">
                <p14:modId xmlns:p14="http://schemas.microsoft.com/office/powerpoint/2010/main" val="3684488211"/>
              </p:ext>
            </p:extLst>
          </p:nvPr>
        </p:nvGraphicFramePr>
        <p:xfrm>
          <a:off x="813816" y="1825625"/>
          <a:ext cx="5181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Content Placeholder 6">
            <a:extLst>
              <a:ext uri="{FF2B5EF4-FFF2-40B4-BE49-F238E27FC236}">
                <a16:creationId xmlns:a16="http://schemas.microsoft.com/office/drawing/2014/main" id="{0A270950-DFE0-4E1B-BCA5-6301A24B6AEB}"/>
              </a:ext>
            </a:extLst>
          </p:cNvPr>
          <p:cNvGraphicFramePr>
            <a:graphicFrameLocks noGrp="1"/>
          </p:cNvGraphicFramePr>
          <p:nvPr>
            <p:ph sz="half" idx="2"/>
            <p:extLst>
              <p:ext uri="{D42A27DB-BD31-4B8C-83A1-F6EECF244321}">
                <p14:modId xmlns:p14="http://schemas.microsoft.com/office/powerpoint/2010/main" val="596824171"/>
              </p:ext>
            </p:extLst>
          </p:nvPr>
        </p:nvGraphicFramePr>
        <p:xfrm>
          <a:off x="5989320" y="2286000"/>
          <a:ext cx="4754880" cy="402336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54556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EE81115F-D67C-4B1A-A940-443EDD246287}"/>
              </a:ext>
            </a:extLst>
          </p:cNvPr>
          <p:cNvGraphicFramePr/>
          <p:nvPr>
            <p:extLst>
              <p:ext uri="{D42A27DB-BD31-4B8C-83A1-F6EECF244321}">
                <p14:modId xmlns:p14="http://schemas.microsoft.com/office/powerpoint/2010/main" val="1102707030"/>
              </p:ext>
            </p:extLst>
          </p:nvPr>
        </p:nvGraphicFramePr>
        <p:xfrm>
          <a:off x="862584" y="428768"/>
          <a:ext cx="10515600"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1998804" y="1789978"/>
            <a:ext cx="2228642" cy="501939"/>
          </a:xfrm>
        </p:spPr>
        <p:txBody>
          <a:bodyPr/>
          <a:lstStyle/>
          <a:p>
            <a:pPr marL="0" indent="0">
              <a:buNone/>
            </a:pPr>
            <a:r>
              <a:rPr lang="en-US" b="1" dirty="0"/>
              <a:t>Current Year</a:t>
            </a: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a:xfrm>
            <a:off x="6172200" y="1825625"/>
            <a:ext cx="1758142" cy="501939"/>
          </a:xfrm>
        </p:spPr>
        <p:txBody>
          <a:bodyPr/>
          <a:lstStyle/>
          <a:p>
            <a:pPr marL="0" indent="0">
              <a:buNone/>
            </a:pPr>
            <a:r>
              <a:rPr lang="en-US" b="1" dirty="0"/>
              <a:t>Next Year</a:t>
            </a:r>
          </a:p>
        </p:txBody>
      </p:sp>
      <p:pic>
        <p:nvPicPr>
          <p:cNvPr id="6" name="Picture 5">
            <a:extLst>
              <a:ext uri="{FF2B5EF4-FFF2-40B4-BE49-F238E27FC236}">
                <a16:creationId xmlns:a16="http://schemas.microsoft.com/office/drawing/2014/main" id="{D747D258-2C4F-4B6E-BDCF-392B045589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902" y="2327564"/>
            <a:ext cx="5251148" cy="416153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8A43760-DFAE-4234-9577-534F3E9A40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36503" y="5836100"/>
            <a:ext cx="3686244" cy="832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4A7690F8-885E-4DA2-9B61-7083EBE06C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6000" y="2327564"/>
            <a:ext cx="5555461" cy="3382771"/>
          </a:xfrm>
          <a:prstGeom prst="rect">
            <a:avLst/>
          </a:prstGeom>
        </p:spPr>
      </p:pic>
    </p:spTree>
    <p:extLst>
      <p:ext uri="{BB962C8B-B14F-4D97-AF65-F5344CB8AC3E}">
        <p14:creationId xmlns:p14="http://schemas.microsoft.com/office/powerpoint/2010/main" val="107463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6D8F82B-F920-4B86-9DF1-E19F8E8F0CBE}"/>
              </a:ext>
            </a:extLst>
          </p:cNvPr>
          <p:cNvGraphicFramePr/>
          <p:nvPr>
            <p:extLst>
              <p:ext uri="{D42A27DB-BD31-4B8C-83A1-F6EECF244321}">
                <p14:modId xmlns:p14="http://schemas.microsoft.com/office/powerpoint/2010/main" val="618615707"/>
              </p:ext>
            </p:extLst>
          </p:nvPr>
        </p:nvGraphicFramePr>
        <p:xfrm>
          <a:off x="559837" y="345233"/>
          <a:ext cx="10982130" cy="8490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5">
            <a:extLst>
              <a:ext uri="{FF2B5EF4-FFF2-40B4-BE49-F238E27FC236}">
                <a16:creationId xmlns:a16="http://schemas.microsoft.com/office/drawing/2014/main" id="{F602FCCE-E7F1-48A9-AEC3-71747D5E6342}"/>
              </a:ext>
            </a:extLst>
          </p:cNvPr>
          <p:cNvGraphicFramePr>
            <a:graphicFrameLocks noGrp="1"/>
          </p:cNvGraphicFramePr>
          <p:nvPr>
            <p:ph sz="half" idx="1"/>
            <p:extLst>
              <p:ext uri="{D42A27DB-BD31-4B8C-83A1-F6EECF244321}">
                <p14:modId xmlns:p14="http://schemas.microsoft.com/office/powerpoint/2010/main" val="2483733007"/>
              </p:ext>
            </p:extLst>
          </p:nvPr>
        </p:nvGraphicFramePr>
        <p:xfrm>
          <a:off x="292293" y="783771"/>
          <a:ext cx="6279503" cy="63354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Content Placeholder 7">
            <a:extLst>
              <a:ext uri="{FF2B5EF4-FFF2-40B4-BE49-F238E27FC236}">
                <a16:creationId xmlns:a16="http://schemas.microsoft.com/office/drawing/2014/main" id="{108B1B33-7979-4078-9E57-7DDAE7AB9094}"/>
              </a:ext>
            </a:extLst>
          </p:cNvPr>
          <p:cNvGraphicFramePr>
            <a:graphicFrameLocks noGrp="1"/>
          </p:cNvGraphicFramePr>
          <p:nvPr>
            <p:ph sz="half" idx="2"/>
            <p:extLst>
              <p:ext uri="{D42A27DB-BD31-4B8C-83A1-F6EECF244321}">
                <p14:modId xmlns:p14="http://schemas.microsoft.com/office/powerpoint/2010/main" val="1515401058"/>
              </p:ext>
            </p:extLst>
          </p:nvPr>
        </p:nvGraphicFramePr>
        <p:xfrm>
          <a:off x="6571795" y="1194318"/>
          <a:ext cx="5324735" cy="522514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659604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365125"/>
            <a:ext cx="10515600" cy="1325563"/>
          </a:xfrm>
        </p:spPr>
        <p:txBody>
          <a:bodyPr anchor="ctr">
            <a:normAutofit/>
          </a:bodyPr>
          <a:lstStyle/>
          <a:p>
            <a:r>
              <a:rPr lang="en-US" dirty="0"/>
              <a:t>APPENDIX</a:t>
            </a:r>
          </a:p>
        </p:txBody>
      </p:sp>
      <p:pic>
        <p:nvPicPr>
          <p:cNvPr id="4" name="Content Placeholder 3">
            <a:extLst>
              <a:ext uri="{FF2B5EF4-FFF2-40B4-BE49-F238E27FC236}">
                <a16:creationId xmlns:a16="http://schemas.microsoft.com/office/drawing/2014/main" id="{D5D63823-FC2E-4AC2-93D5-3C2B6F315436}"/>
              </a:ext>
            </a:extLst>
          </p:cNvPr>
          <p:cNvPicPr>
            <a:picLocks noGrp="1" noChangeAspect="1"/>
          </p:cNvPicPr>
          <p:nvPr>
            <p:ph sz="half" idx="1"/>
          </p:nvPr>
        </p:nvPicPr>
        <p:blipFill>
          <a:blip r:embed="rId2"/>
          <a:stretch>
            <a:fillRect/>
          </a:stretch>
        </p:blipFill>
        <p:spPr>
          <a:xfrm>
            <a:off x="1055857" y="1849823"/>
            <a:ext cx="3194581" cy="3194581"/>
          </a:xfrm>
          <a:prstGeom prst="rect">
            <a:avLst/>
          </a:prstGeom>
        </p:spPr>
      </p:pic>
      <p:sp>
        <p:nvSpPr>
          <p:cNvPr id="9" name="TextBox 8">
            <a:extLst>
              <a:ext uri="{FF2B5EF4-FFF2-40B4-BE49-F238E27FC236}">
                <a16:creationId xmlns:a16="http://schemas.microsoft.com/office/drawing/2014/main" id="{48316DA7-CE70-43E9-AA5A-358375B09675}"/>
              </a:ext>
            </a:extLst>
          </p:cNvPr>
          <p:cNvSpPr txBox="1"/>
          <p:nvPr/>
        </p:nvSpPr>
        <p:spPr>
          <a:xfrm>
            <a:off x="4159928" y="1526657"/>
            <a:ext cx="7971991" cy="646331"/>
          </a:xfrm>
          <a:prstGeom prst="rect">
            <a:avLst/>
          </a:prstGeom>
          <a:noFill/>
        </p:spPr>
        <p:txBody>
          <a:bodyPr wrap="none" rtlCol="0">
            <a:spAutoFit/>
          </a:bodyPr>
          <a:lstStyle/>
          <a:p>
            <a:r>
              <a:rPr lang="en-US" dirty="0"/>
              <a:t>With nowadays data and questioning developers and users which database systems </a:t>
            </a:r>
          </a:p>
          <a:p>
            <a:r>
              <a:rPr lang="en-US" dirty="0"/>
              <a:t>they would like to use and that they regret to learn we can see the outcome here:</a:t>
            </a:r>
          </a:p>
        </p:txBody>
      </p:sp>
      <p:pic>
        <p:nvPicPr>
          <p:cNvPr id="11" name="Picture 10">
            <a:extLst>
              <a:ext uri="{FF2B5EF4-FFF2-40B4-BE49-F238E27FC236}">
                <a16:creationId xmlns:a16="http://schemas.microsoft.com/office/drawing/2014/main" id="{3C635DA6-F50A-4E46-95B9-C54F92AAC6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438" y="2239347"/>
            <a:ext cx="7692746" cy="4417448"/>
          </a:xfrm>
          <a:prstGeom prst="rect">
            <a:avLst/>
          </a:prstGeom>
        </p:spPr>
      </p:pic>
    </p:spTree>
    <p:extLst>
      <p:ext uri="{BB962C8B-B14F-4D97-AF65-F5344CB8AC3E}">
        <p14:creationId xmlns:p14="http://schemas.microsoft.com/office/powerpoint/2010/main" val="341000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BD2097-AA9D-4C15-8887-88815BD9C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1" cy="6997959"/>
          </a:xfrm>
          <a:prstGeom prst="rect">
            <a:avLst/>
          </a:prstGeom>
        </p:spPr>
      </p:pic>
      <p:grpSp>
        <p:nvGrpSpPr>
          <p:cNvPr id="4" name="Group 3">
            <a:extLst>
              <a:ext uri="{FF2B5EF4-FFF2-40B4-BE49-F238E27FC236}">
                <a16:creationId xmlns:a16="http://schemas.microsoft.com/office/drawing/2014/main" id="{E10FB4B2-2171-4FF5-A666-41F2B8EB1EC6}"/>
              </a:ext>
            </a:extLst>
          </p:cNvPr>
          <p:cNvGrpSpPr/>
          <p:nvPr/>
        </p:nvGrpSpPr>
        <p:grpSpPr>
          <a:xfrm>
            <a:off x="4226768" y="3752515"/>
            <a:ext cx="2967134" cy="595550"/>
            <a:chOff x="2" y="106"/>
            <a:chExt cx="4405590" cy="595550"/>
          </a:xfrm>
        </p:grpSpPr>
        <p:sp>
          <p:nvSpPr>
            <p:cNvPr id="5" name="Rectangle: Rounded Corners 4">
              <a:extLst>
                <a:ext uri="{FF2B5EF4-FFF2-40B4-BE49-F238E27FC236}">
                  <a16:creationId xmlns:a16="http://schemas.microsoft.com/office/drawing/2014/main" id="{87919676-7949-41EF-9E91-668B2055AF92}"/>
                </a:ext>
              </a:extLst>
            </p:cNvPr>
            <p:cNvSpPr/>
            <p:nvPr/>
          </p:nvSpPr>
          <p:spPr>
            <a:xfrm>
              <a:off x="2" y="106"/>
              <a:ext cx="4405590" cy="552436"/>
            </a:xfrm>
            <a:prstGeom prst="roundRect">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 name="Rectangle: Rounded Corners 4">
              <a:extLst>
                <a:ext uri="{FF2B5EF4-FFF2-40B4-BE49-F238E27FC236}">
                  <a16:creationId xmlns:a16="http://schemas.microsoft.com/office/drawing/2014/main" id="{3C7DA47A-F7D0-453D-9E47-E01D41150C55}"/>
                </a:ext>
              </a:extLst>
            </p:cNvPr>
            <p:cNvSpPr txBox="1"/>
            <p:nvPr/>
          </p:nvSpPr>
          <p:spPr>
            <a:xfrm>
              <a:off x="43115" y="43220"/>
              <a:ext cx="4202272" cy="5524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3600" b="1" kern="1200" dirty="0"/>
                <a:t>THANK YOU</a:t>
              </a:r>
            </a:p>
          </p:txBody>
        </p:sp>
      </p:grpSp>
      <p:sp>
        <p:nvSpPr>
          <p:cNvPr id="7" name="TextBox 6">
            <a:extLst>
              <a:ext uri="{FF2B5EF4-FFF2-40B4-BE49-F238E27FC236}">
                <a16:creationId xmlns:a16="http://schemas.microsoft.com/office/drawing/2014/main" id="{63AFBEEB-FB5E-4B50-8F7C-055E41CEC117}"/>
              </a:ext>
            </a:extLst>
          </p:cNvPr>
          <p:cNvSpPr txBox="1"/>
          <p:nvPr/>
        </p:nvSpPr>
        <p:spPr>
          <a:xfrm>
            <a:off x="4226768" y="4348065"/>
            <a:ext cx="3042500" cy="369332"/>
          </a:xfrm>
          <a:prstGeom prst="rect">
            <a:avLst/>
          </a:prstGeom>
          <a:noFill/>
        </p:spPr>
        <p:txBody>
          <a:bodyPr wrap="none" rtlCol="0">
            <a:spAutoFit/>
          </a:bodyPr>
          <a:lstStyle/>
          <a:p>
            <a:r>
              <a:rPr lang="en-US" dirty="0">
                <a:solidFill>
                  <a:schemeClr val="bg1"/>
                </a:solidFill>
              </a:rPr>
              <a:t>CREATED BY: MICHAL UHRINEK</a:t>
            </a:r>
          </a:p>
        </p:txBody>
      </p:sp>
    </p:spTree>
    <p:extLst>
      <p:ext uri="{BB962C8B-B14F-4D97-AF65-F5344CB8AC3E}">
        <p14:creationId xmlns:p14="http://schemas.microsoft.com/office/powerpoint/2010/main" val="1657319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ECF1D7D-090F-4F26-B109-17C152E64F81}"/>
              </a:ext>
            </a:extLst>
          </p:cNvPr>
          <p:cNvGraphicFramePr/>
          <p:nvPr>
            <p:extLst>
              <p:ext uri="{D42A27DB-BD31-4B8C-83A1-F6EECF244321}">
                <p14:modId xmlns:p14="http://schemas.microsoft.com/office/powerpoint/2010/main" val="3984642845"/>
              </p:ext>
            </p:extLst>
          </p:nvPr>
        </p:nvGraphicFramePr>
        <p:xfrm>
          <a:off x="1446212" y="609600"/>
          <a:ext cx="9302752" cy="1720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01081AC1-2529-4E18-9207-1552A9D66401}"/>
              </a:ext>
            </a:extLst>
          </p:cNvPr>
          <p:cNvSpPr>
            <a:spLocks noGrp="1"/>
          </p:cNvSpPr>
          <p:nvPr>
            <p:ph type="body" sz="half" idx="2"/>
          </p:nvPr>
        </p:nvSpPr>
        <p:spPr>
          <a:xfrm>
            <a:off x="1443036" y="2273597"/>
            <a:ext cx="8752299" cy="548968"/>
          </a:xfrm>
        </p:spPr>
        <p:txBody>
          <a:bodyPr>
            <a:normAutofit/>
          </a:bodyPr>
          <a:lstStyle/>
          <a:p>
            <a:r>
              <a:rPr lang="en-US" sz="1600" b="1" dirty="0"/>
              <a:t>EXECUTIVE SUMMARY:</a:t>
            </a:r>
          </a:p>
        </p:txBody>
      </p:sp>
      <p:sp>
        <p:nvSpPr>
          <p:cNvPr id="6" name="TextBox 5">
            <a:extLst>
              <a:ext uri="{FF2B5EF4-FFF2-40B4-BE49-F238E27FC236}">
                <a16:creationId xmlns:a16="http://schemas.microsoft.com/office/drawing/2014/main" id="{76AF4BEC-B02C-4A56-B349-628DCF4E0E33}"/>
              </a:ext>
            </a:extLst>
          </p:cNvPr>
          <p:cNvSpPr txBox="1"/>
          <p:nvPr/>
        </p:nvSpPr>
        <p:spPr>
          <a:xfrm>
            <a:off x="1443036" y="3105834"/>
            <a:ext cx="3116366" cy="646331"/>
          </a:xfrm>
          <a:prstGeom prst="rect">
            <a:avLst/>
          </a:prstGeom>
          <a:noFill/>
        </p:spPr>
        <p:txBody>
          <a:bodyPr wrap="none" rtlCol="0">
            <a:spAutoFit/>
          </a:bodyPr>
          <a:lstStyle/>
          <a:p>
            <a:r>
              <a:rPr lang="en-US" b="1" dirty="0"/>
              <a:t>Data collection - methodology:</a:t>
            </a:r>
          </a:p>
          <a:p>
            <a:endParaRPr lang="en-US" dirty="0"/>
          </a:p>
        </p:txBody>
      </p:sp>
      <p:sp>
        <p:nvSpPr>
          <p:cNvPr id="7" name="TextBox 6">
            <a:extLst>
              <a:ext uri="{FF2B5EF4-FFF2-40B4-BE49-F238E27FC236}">
                <a16:creationId xmlns:a16="http://schemas.microsoft.com/office/drawing/2014/main" id="{FE09613C-30B1-4FA6-8090-463D16F9FF98}"/>
              </a:ext>
            </a:extLst>
          </p:cNvPr>
          <p:cNvSpPr txBox="1"/>
          <p:nvPr/>
        </p:nvSpPr>
        <p:spPr>
          <a:xfrm>
            <a:off x="1001950" y="3573769"/>
            <a:ext cx="7173695" cy="1477328"/>
          </a:xfrm>
          <a:prstGeom prst="rect">
            <a:avLst/>
          </a:prstGeom>
          <a:noFill/>
        </p:spPr>
        <p:txBody>
          <a:bodyPr wrap="none" rtlCol="0">
            <a:spAutoFit/>
          </a:bodyPr>
          <a:lstStyle/>
          <a:p>
            <a:pPr marL="742950" lvl="1" indent="-285750">
              <a:buFont typeface="Wingdings" panose="05000000000000000000" pitchFamily="2" charset="2"/>
              <a:buChar char="§"/>
            </a:pPr>
            <a:r>
              <a:rPr lang="en-US" dirty="0"/>
              <a:t>Get request to the Space X API  and web scraping from Wikipedia </a:t>
            </a:r>
          </a:p>
          <a:p>
            <a:pPr marL="1200150" lvl="2" indent="-285750">
              <a:buFont typeface="Wingdings" panose="05000000000000000000" pitchFamily="2" charset="2"/>
              <a:buChar char="§"/>
            </a:pPr>
            <a:r>
              <a:rPr lang="en-US" dirty="0"/>
              <a:t>Perform data wrangling</a:t>
            </a:r>
          </a:p>
          <a:p>
            <a:pPr marL="1657350" lvl="3" indent="-285750">
              <a:buFont typeface="Wingdings" panose="05000000000000000000" pitchFamily="2" charset="2"/>
              <a:buChar char="§"/>
            </a:pPr>
            <a:r>
              <a:rPr lang="en-US" dirty="0"/>
              <a:t>Clean the data </a:t>
            </a:r>
          </a:p>
          <a:p>
            <a:pPr lvl="3"/>
            <a:endParaRPr lang="en-US" dirty="0"/>
          </a:p>
          <a:p>
            <a:endParaRPr lang="en-US" dirty="0"/>
          </a:p>
        </p:txBody>
      </p:sp>
      <p:sp>
        <p:nvSpPr>
          <p:cNvPr id="8" name="TextBox 7">
            <a:extLst>
              <a:ext uri="{FF2B5EF4-FFF2-40B4-BE49-F238E27FC236}">
                <a16:creationId xmlns:a16="http://schemas.microsoft.com/office/drawing/2014/main" id="{85FC92B7-0543-48B6-A7B1-67674B687565}"/>
              </a:ext>
            </a:extLst>
          </p:cNvPr>
          <p:cNvSpPr txBox="1"/>
          <p:nvPr/>
        </p:nvSpPr>
        <p:spPr>
          <a:xfrm>
            <a:off x="565103" y="4528174"/>
            <a:ext cx="7745710" cy="1477328"/>
          </a:xfrm>
          <a:prstGeom prst="rect">
            <a:avLst/>
          </a:prstGeom>
          <a:noFill/>
        </p:spPr>
        <p:txBody>
          <a:bodyPr wrap="none" rtlCol="0">
            <a:spAutoFit/>
          </a:bodyPr>
          <a:lstStyle/>
          <a:p>
            <a:pPr marL="1200150" lvl="2" indent="-285750">
              <a:buFont typeface="Wingdings" panose="05000000000000000000" pitchFamily="2" charset="2"/>
              <a:buChar char="§"/>
            </a:pPr>
            <a:r>
              <a:rPr lang="en-US" dirty="0"/>
              <a:t>Perform exploratory data analysis (EDA), using visualization and SQL</a:t>
            </a:r>
          </a:p>
          <a:p>
            <a:pPr marL="1200150" lvl="2" indent="-285750">
              <a:buFont typeface="Wingdings" panose="05000000000000000000" pitchFamily="2" charset="2"/>
              <a:buChar char="§"/>
            </a:pPr>
            <a:r>
              <a:rPr lang="en-US" dirty="0"/>
              <a:t>Perform interactive visual analytics using Folium and </a:t>
            </a:r>
            <a:r>
              <a:rPr lang="en-US" dirty="0" err="1"/>
              <a:t>Plotly</a:t>
            </a:r>
            <a:r>
              <a:rPr lang="en-US" dirty="0"/>
              <a:t> Dash</a:t>
            </a:r>
          </a:p>
          <a:p>
            <a:pPr marL="1200150" lvl="2" indent="-285750">
              <a:buFont typeface="Wingdings" panose="05000000000000000000" pitchFamily="2" charset="2"/>
              <a:buChar char="§"/>
            </a:pPr>
            <a:r>
              <a:rPr lang="en-US" dirty="0"/>
              <a:t>Perform predictive analysis using classification models</a:t>
            </a:r>
          </a:p>
          <a:p>
            <a:pPr marL="1657350" lvl="3" indent="-285750">
              <a:buFont typeface="Wingdings" panose="05000000000000000000" pitchFamily="2" charset="2"/>
              <a:buChar char="§"/>
            </a:pPr>
            <a:r>
              <a:rPr lang="en-US" dirty="0"/>
              <a:t>Creating machine learning model. </a:t>
            </a:r>
          </a:p>
          <a:p>
            <a:endParaRPr lang="en-US" dirty="0"/>
          </a:p>
        </p:txBody>
      </p:sp>
      <p:pic>
        <p:nvPicPr>
          <p:cNvPr id="10" name="Picture 9">
            <a:extLst>
              <a:ext uri="{FF2B5EF4-FFF2-40B4-BE49-F238E27FC236}">
                <a16:creationId xmlns:a16="http://schemas.microsoft.com/office/drawing/2014/main" id="{67F15A0E-7B94-463F-A1C3-56C23B2431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8824" y="348137"/>
            <a:ext cx="2526661" cy="138999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68532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BF0482B8-43CB-4B7C-AFDB-E6BB2ECF234E}"/>
              </a:ext>
            </a:extLst>
          </p:cNvPr>
          <p:cNvGraphicFramePr/>
          <p:nvPr>
            <p:extLst>
              <p:ext uri="{D42A27DB-BD31-4B8C-83A1-F6EECF244321}">
                <p14:modId xmlns:p14="http://schemas.microsoft.com/office/powerpoint/2010/main" val="3892358772"/>
              </p:ext>
            </p:extLst>
          </p:nvPr>
        </p:nvGraphicFramePr>
        <p:xfrm>
          <a:off x="1141364" y="384417"/>
          <a:ext cx="9912355" cy="819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a:extLst>
              <a:ext uri="{FF2B5EF4-FFF2-40B4-BE49-F238E27FC236}">
                <a16:creationId xmlns:a16="http://schemas.microsoft.com/office/drawing/2014/main" id="{9CA7D148-88F0-4B18-947D-3726173D86E2}"/>
              </a:ext>
            </a:extLst>
          </p:cNvPr>
          <p:cNvSpPr>
            <a:spLocks noGrp="1"/>
          </p:cNvSpPr>
          <p:nvPr>
            <p:ph type="body" sz="half" idx="2"/>
          </p:nvPr>
        </p:nvSpPr>
        <p:spPr>
          <a:xfrm>
            <a:off x="1140570" y="1744824"/>
            <a:ext cx="9910859" cy="1607520"/>
          </a:xfrm>
        </p:spPr>
        <p:txBody>
          <a:bodyPr>
            <a:normAutofit/>
          </a:bodyPr>
          <a:lstStyle/>
          <a:p>
            <a:r>
              <a:rPr lang="en-US" b="1" dirty="0"/>
              <a:t>The Data Sets are collected by</a:t>
            </a:r>
            <a:r>
              <a:rPr lang="en-US" dirty="0"/>
              <a:t>:</a:t>
            </a:r>
          </a:p>
          <a:p>
            <a:pPr marL="285750" indent="-285750">
              <a:buFont typeface="Wingdings" panose="05000000000000000000" pitchFamily="2" charset="2"/>
              <a:buChar char="§"/>
            </a:pPr>
            <a:r>
              <a:rPr lang="en-US" dirty="0"/>
              <a:t>Space X API request</a:t>
            </a:r>
          </a:p>
          <a:p>
            <a:pPr marL="285750" indent="-285750">
              <a:buFont typeface="Wingdings" panose="05000000000000000000" pitchFamily="2" charset="2"/>
              <a:buChar char="§"/>
            </a:pPr>
            <a:r>
              <a:rPr lang="en-US" dirty="0"/>
              <a:t>Web Scrapping</a:t>
            </a:r>
          </a:p>
        </p:txBody>
      </p:sp>
      <p:graphicFrame>
        <p:nvGraphicFramePr>
          <p:cNvPr id="5" name="Diagram 4">
            <a:extLst>
              <a:ext uri="{FF2B5EF4-FFF2-40B4-BE49-F238E27FC236}">
                <a16:creationId xmlns:a16="http://schemas.microsoft.com/office/drawing/2014/main" id="{8D9BB8C5-9EA0-4C7C-B517-9144B080EAEB}"/>
              </a:ext>
            </a:extLst>
          </p:cNvPr>
          <p:cNvGraphicFramePr/>
          <p:nvPr>
            <p:extLst>
              <p:ext uri="{D42A27DB-BD31-4B8C-83A1-F6EECF244321}">
                <p14:modId xmlns:p14="http://schemas.microsoft.com/office/powerpoint/2010/main" val="1528439964"/>
              </p:ext>
            </p:extLst>
          </p:nvPr>
        </p:nvGraphicFramePr>
        <p:xfrm>
          <a:off x="4630366" y="1744824"/>
          <a:ext cx="6609404" cy="459779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019770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4E28F73C-847A-456A-963F-C0B8B25D634F}"/>
              </a:ext>
            </a:extLst>
          </p:cNvPr>
          <p:cNvGraphicFramePr/>
          <p:nvPr>
            <p:extLst>
              <p:ext uri="{D42A27DB-BD31-4B8C-83A1-F6EECF244321}">
                <p14:modId xmlns:p14="http://schemas.microsoft.com/office/powerpoint/2010/main" val="2102452467"/>
              </p:ext>
            </p:extLst>
          </p:nvPr>
        </p:nvGraphicFramePr>
        <p:xfrm>
          <a:off x="739302" y="609600"/>
          <a:ext cx="10308109" cy="1013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505337DD-3BC0-409B-BED8-C926A7DD1556}"/>
              </a:ext>
            </a:extLst>
          </p:cNvPr>
          <p:cNvSpPr>
            <a:spLocks noGrp="1"/>
          </p:cNvSpPr>
          <p:nvPr>
            <p:ph type="body" sz="half" idx="2"/>
          </p:nvPr>
        </p:nvSpPr>
        <p:spPr>
          <a:xfrm>
            <a:off x="593388" y="1070044"/>
            <a:ext cx="4591456" cy="5097292"/>
          </a:xfrm>
        </p:spPr>
        <p:txBody>
          <a:bodyPr/>
          <a:lstStyle/>
          <a:p>
            <a:pPr marL="285750" indent="-285750">
              <a:buFont typeface="Wingdings" panose="05000000000000000000" pitchFamily="2" charset="2"/>
              <a:buChar char="§"/>
            </a:pPr>
            <a:r>
              <a:rPr lang="en-US" dirty="0"/>
              <a:t>Data collection by web-scrapping process is give a flow chart as you can see. For completed Notebook link given below. </a:t>
            </a:r>
          </a:p>
          <a:p>
            <a:pPr marL="285750" indent="-285750">
              <a:buFont typeface="Wingdings" panose="05000000000000000000" pitchFamily="2" charset="2"/>
              <a:buChar char="§"/>
            </a:pPr>
            <a:r>
              <a:rPr lang="en-US" dirty="0">
                <a:solidFill>
                  <a:srgbClr val="FFFF00"/>
                </a:solidFill>
              </a:rPr>
              <a:t>Git Hub URL link:</a:t>
            </a:r>
          </a:p>
          <a:p>
            <a:pPr marL="285750" indent="-285750">
              <a:buFont typeface="Wingdings" panose="05000000000000000000" pitchFamily="2" charset="2"/>
              <a:buChar char="§"/>
            </a:pPr>
            <a:r>
              <a:rPr lang="en-US" dirty="0"/>
              <a:t>https://github.com/mikediego/Mike/blob/62cc4fab04f9b3e8d15eae6e86de15b016000dae/SPACEX-DATACOLLECTION-api.ipynb</a:t>
            </a:r>
          </a:p>
        </p:txBody>
      </p:sp>
      <p:graphicFrame>
        <p:nvGraphicFramePr>
          <p:cNvPr id="4" name="Diagram 3">
            <a:extLst>
              <a:ext uri="{FF2B5EF4-FFF2-40B4-BE49-F238E27FC236}">
                <a16:creationId xmlns:a16="http://schemas.microsoft.com/office/drawing/2014/main" id="{5D400A38-DE00-442A-80A3-5858F9AC96CE}"/>
              </a:ext>
            </a:extLst>
          </p:cNvPr>
          <p:cNvGraphicFramePr/>
          <p:nvPr>
            <p:extLst>
              <p:ext uri="{D42A27DB-BD31-4B8C-83A1-F6EECF244321}">
                <p14:modId xmlns:p14="http://schemas.microsoft.com/office/powerpoint/2010/main" val="23995481"/>
              </p:ext>
            </p:extLst>
          </p:nvPr>
        </p:nvGraphicFramePr>
        <p:xfrm>
          <a:off x="4961107" y="1781423"/>
          <a:ext cx="6949872" cy="446697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511935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FC5FD67-F234-489A-A4F0-CDC85EB6E091}"/>
              </a:ext>
            </a:extLst>
          </p:cNvPr>
          <p:cNvGraphicFramePr/>
          <p:nvPr>
            <p:extLst>
              <p:ext uri="{D42A27DB-BD31-4B8C-83A1-F6EECF244321}">
                <p14:modId xmlns:p14="http://schemas.microsoft.com/office/powerpoint/2010/main" val="693730325"/>
              </p:ext>
            </p:extLst>
          </p:nvPr>
        </p:nvGraphicFramePr>
        <p:xfrm>
          <a:off x="729972" y="322546"/>
          <a:ext cx="10308109" cy="11890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505337DD-3BC0-409B-BED8-C926A7DD1556}"/>
              </a:ext>
            </a:extLst>
          </p:cNvPr>
          <p:cNvSpPr>
            <a:spLocks noGrp="1"/>
          </p:cNvSpPr>
          <p:nvPr>
            <p:ph type="body" sz="half" idx="2"/>
          </p:nvPr>
        </p:nvSpPr>
        <p:spPr>
          <a:xfrm>
            <a:off x="593388" y="1070044"/>
            <a:ext cx="4591456" cy="5097292"/>
          </a:xfrm>
        </p:spPr>
        <p:txBody>
          <a:bodyPr/>
          <a:lstStyle/>
          <a:p>
            <a:pPr marL="285750" indent="-285750">
              <a:buFont typeface="Wingdings" panose="05000000000000000000" pitchFamily="2" charset="2"/>
              <a:buChar char="§"/>
            </a:pPr>
            <a:r>
              <a:rPr lang="en-US" dirty="0"/>
              <a:t>Data wrangling process is give a flow chart as you can see. For completed Notebook link given below. </a:t>
            </a:r>
          </a:p>
          <a:p>
            <a:pPr marL="285750" indent="-285750">
              <a:buFont typeface="Wingdings" panose="05000000000000000000" pitchFamily="2" charset="2"/>
              <a:buChar char="§"/>
            </a:pPr>
            <a:r>
              <a:rPr lang="en-US" dirty="0">
                <a:solidFill>
                  <a:srgbClr val="FFFF00"/>
                </a:solidFill>
              </a:rPr>
              <a:t>Git Hub URL link:</a:t>
            </a:r>
          </a:p>
          <a:p>
            <a:pPr marL="285750" indent="-285750">
              <a:buFont typeface="Wingdings" panose="05000000000000000000" pitchFamily="2" charset="2"/>
              <a:buChar char="§"/>
            </a:pPr>
            <a:r>
              <a:rPr lang="en-US" dirty="0"/>
              <a:t>https://github.com/mikediego/Mike/blob/62cc4fab04f9b3e8d15eae6e86de15b016000dae/Data%20wrangling%20-%20Complete%20the%20EDA.ipynb</a:t>
            </a:r>
          </a:p>
        </p:txBody>
      </p:sp>
      <p:graphicFrame>
        <p:nvGraphicFramePr>
          <p:cNvPr id="5" name="Diagram 4">
            <a:extLst>
              <a:ext uri="{FF2B5EF4-FFF2-40B4-BE49-F238E27FC236}">
                <a16:creationId xmlns:a16="http://schemas.microsoft.com/office/drawing/2014/main" id="{9A4E3B45-507C-4CB2-A48C-5ADF6041F2D2}"/>
              </a:ext>
            </a:extLst>
          </p:cNvPr>
          <p:cNvGraphicFramePr/>
          <p:nvPr>
            <p:extLst>
              <p:ext uri="{D42A27DB-BD31-4B8C-83A1-F6EECF244321}">
                <p14:modId xmlns:p14="http://schemas.microsoft.com/office/powerpoint/2010/main" val="1322690259"/>
              </p:ext>
            </p:extLst>
          </p:nvPr>
        </p:nvGraphicFramePr>
        <p:xfrm>
          <a:off x="4961106" y="1673157"/>
          <a:ext cx="6637506" cy="41764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1832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TM02900720[[fn=Integral]]</Template>
  <TotalTime>15416</TotalTime>
  <Words>2767</Words>
  <Application>Microsoft Office PowerPoint</Application>
  <PresentationFormat>Widescreen</PresentationFormat>
  <Paragraphs>243</Paragraphs>
  <Slides>54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IBM Plex Mono Text</vt:lpstr>
      <vt:lpstr>Tw Cen MT</vt:lpstr>
      <vt:lpstr>Tw Cen MT Condensed</vt:lpstr>
      <vt:lpstr>Wingdings</vt:lpstr>
      <vt:lpstr>Wingdings 3</vt:lpstr>
      <vt:lpstr>Integral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Michal Uhrinek</dc:creator>
  <cp:lastModifiedBy>Michal Uhrinek</cp:lastModifiedBy>
  <cp:revision>123</cp:revision>
  <dcterms:created xsi:type="dcterms:W3CDTF">2022-11-15T13:03:37Z</dcterms:created>
  <dcterms:modified xsi:type="dcterms:W3CDTF">2022-11-26T13:54:30Z</dcterms:modified>
</cp:coreProperties>
</file>